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9" r:id="rId4"/>
  </p:sldMasterIdLst>
  <p:notesMasterIdLst>
    <p:notesMasterId r:id="rId16"/>
  </p:notesMasterIdLst>
  <p:handoutMasterIdLst>
    <p:handoutMasterId r:id="rId17"/>
  </p:handoutMasterIdLst>
  <p:sldIdLst>
    <p:sldId id="2147469553" r:id="rId5"/>
    <p:sldId id="6059" r:id="rId6"/>
    <p:sldId id="286" r:id="rId7"/>
    <p:sldId id="295" r:id="rId8"/>
    <p:sldId id="2147377804" r:id="rId9"/>
    <p:sldId id="288" r:id="rId10"/>
    <p:sldId id="2147470065" r:id="rId11"/>
    <p:sldId id="2147470074" r:id="rId12"/>
    <p:sldId id="2147479973" r:id="rId13"/>
    <p:sldId id="2147479974" r:id="rId14"/>
    <p:sldId id="2147479975" r:id="rId15"/>
  </p:sldIdLst>
  <p:sldSz cx="12192000" cy="6858000"/>
  <p:notesSz cx="6858000" cy="9144000"/>
  <p:embeddedFontLst>
    <p:embeddedFont>
      <p:font typeface="SpareBank 1" panose="020B0500030000000000" pitchFamily="34" charset="0"/>
      <p:regular r:id="rId18"/>
      <p:bold r:id="rId19"/>
      <p:italic r:id="rId20"/>
      <p:boldItalic r:id="rId21"/>
    </p:embeddedFont>
    <p:embeddedFont>
      <p:font typeface="SpareBank 1 Black" panose="020B0500030000000000" pitchFamily="34" charset="0"/>
      <p:bold r:id="rId22"/>
      <p:boldItalic r:id="rId23"/>
    </p:embeddedFont>
    <p:embeddedFont>
      <p:font typeface="SpareBank 1 Light" panose="020B0500030000000000" pitchFamily="34" charset="0"/>
      <p:regular r:id="rId24"/>
      <p:italic r:id="rId25"/>
    </p:embeddedFont>
    <p:embeddedFont>
      <p:font typeface="SpareBank 1 Medium" panose="020B0500030000000000" pitchFamily="34" charset="0"/>
      <p:regular r:id="rId26"/>
      <p:italic r:id="rId27"/>
    </p:embeddedFont>
    <p:embeddedFont>
      <p:font typeface="SpareBank 1 Title" panose="020B0500030000000000" pitchFamily="34" charset="0"/>
      <p:regular r:id="rId28"/>
      <p:bold r:id="rId29"/>
    </p:embeddedFont>
    <p:embeddedFont>
      <p:font typeface="SpareBank 1 Title Light" panose="020B0500030000000000" pitchFamily="34" charset="0"/>
      <p:regular r:id="rId30"/>
    </p:embeddedFont>
    <p:embeddedFont>
      <p:font typeface="SpareBank1-regular" panose="020B050003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76"/>
    <a:srgbClr val="FFF9F5"/>
    <a:srgbClr val="F8E9DD"/>
    <a:srgbClr val="00207D"/>
    <a:srgbClr val="005AA4"/>
    <a:srgbClr val="010000"/>
    <a:srgbClr val="002060"/>
    <a:srgbClr val="042478"/>
    <a:srgbClr val="D3D3EA"/>
    <a:srgbClr val="7EAE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903E4-6329-461D-AA48-B57EA8963F70}" v="19" dt="2025-01-24T12:31:42.834"/>
    <p1510:client id="{B8031F35-215A-4AE1-B4C0-EDAA4048DFCD}" v="38" dt="2025-01-24T13:33:00.564"/>
    <p1510:client id="{BF1A3D11-2D3D-48AD-801E-272554E36D24}" v="21" dt="2025-01-24T11:37:41.714"/>
    <p1510:client id="{F68B0DA4-4D87-4988-B748-E169B6535C57}" v="257" dt="2025-01-24T14:10:40.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135EA0"/>
    </a:solidFill>
    <a:ln>
      <a:noFill/>
    </a:ln>
    <a:effectLst/>
  </c:spPr>
  <c:txPr>
    <a:bodyPr/>
    <a:lstStyle/>
    <a:p>
      <a:pPr>
        <a:defRPr sz="800"/>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A1FA4-1174-40A7-9B07-04BBFF1CF9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17BD3B-731D-4124-B00B-07B4584E35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618B9B-7448-4D8A-AF2F-B1EE064302A4}" type="datetimeFigureOut">
              <a:rPr lang="en-US" smtClean="0"/>
              <a:t>1/27/2025</a:t>
            </a:fld>
            <a:endParaRPr lang="en-US"/>
          </a:p>
        </p:txBody>
      </p:sp>
      <p:sp>
        <p:nvSpPr>
          <p:cNvPr id="4" name="Footer Placeholder 3">
            <a:extLst>
              <a:ext uri="{FF2B5EF4-FFF2-40B4-BE49-F238E27FC236}">
                <a16:creationId xmlns:a16="http://schemas.microsoft.com/office/drawing/2014/main" id="{A12A1CF0-482E-42EC-ABD5-CD1886BACA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FCAFF6-524F-4F57-A635-BBEFD4753C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231432-75B0-4283-A309-B0CC7EE88746}" type="slidenum">
              <a:rPr lang="en-US" smtClean="0"/>
              <a:t>‹#›</a:t>
            </a:fld>
            <a:endParaRPr lang="en-US"/>
          </a:p>
        </p:txBody>
      </p:sp>
    </p:spTree>
    <p:extLst>
      <p:ext uri="{BB962C8B-B14F-4D97-AF65-F5344CB8AC3E}">
        <p14:creationId xmlns:p14="http://schemas.microsoft.com/office/powerpoint/2010/main" val="163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23FE6-4564-482F-A8C5-9526FA386994}" type="datetimeFigureOut">
              <a:rPr lang="nb-NO" smtClean="0"/>
              <a:t>27.01.2025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E124A-9DEE-45FA-BE41-549AF4D77FD2}" type="slidenum">
              <a:rPr lang="nb-NO" smtClean="0"/>
              <a:t>‹#›</a:t>
            </a:fld>
            <a:endParaRPr lang="nb-NO"/>
          </a:p>
        </p:txBody>
      </p:sp>
    </p:spTree>
    <p:extLst>
      <p:ext uri="{BB962C8B-B14F-4D97-AF65-F5344CB8AC3E}">
        <p14:creationId xmlns:p14="http://schemas.microsoft.com/office/powerpoint/2010/main" val="276007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effectLst/>
                <a:latin typeface="Aptos" panose="020B0004020202020204" pitchFamily="34" charset="0"/>
                <a:ea typeface="Aptos" panose="020B0004020202020204" pitchFamily="34" charset="0"/>
                <a:cs typeface="Times New Roman" panose="02020603050405020304" pitchFamily="18" charset="0"/>
              </a:rPr>
              <a:t>Hei! Tusen takk for at jeg fikk komme hit. Mitt navn er Maria Victoria Kolbjørnsen Børset, og jeg jobber som områdeansvarlig på </a:t>
            </a:r>
            <a:r>
              <a:rPr lang="nb-NO" sz="1800" err="1">
                <a:effectLst/>
                <a:latin typeface="Aptos" panose="020B0004020202020204" pitchFamily="34" charset="0"/>
                <a:ea typeface="Aptos" panose="020B0004020202020204" pitchFamily="34" charset="0"/>
                <a:cs typeface="Times New Roman" panose="02020603050405020304" pitchFamily="18" charset="0"/>
              </a:rPr>
              <a:t>samfunsutbytte</a:t>
            </a:r>
            <a:r>
              <a:rPr lang="nb-NO" sz="1800">
                <a:effectLst/>
                <a:latin typeface="Aptos" panose="020B0004020202020204" pitchFamily="34" charset="0"/>
                <a:ea typeface="Aptos" panose="020B0004020202020204" pitchFamily="34" charset="0"/>
                <a:cs typeface="Times New Roman" panose="02020603050405020304" pitchFamily="18" charset="0"/>
              </a:rPr>
              <a:t> innen området kunst og kultur i SpareBank 1 SMN. </a:t>
            </a:r>
            <a:endParaRPr lang="nb-NO"/>
          </a:p>
        </p:txBody>
      </p:sp>
      <p:sp>
        <p:nvSpPr>
          <p:cNvPr id="4" name="Plassholder for lysbildenummer 3"/>
          <p:cNvSpPr>
            <a:spLocks noGrp="1"/>
          </p:cNvSpPr>
          <p:nvPr>
            <p:ph type="sldNum" sz="quarter" idx="5"/>
          </p:nvPr>
        </p:nvSpPr>
        <p:spPr/>
        <p:txBody>
          <a:bodyPr/>
          <a:lstStyle/>
          <a:p>
            <a:fld id="{A8AE124A-9DEE-45FA-BE41-549AF4D77FD2}" type="slidenum">
              <a:rPr lang="nb-NO" smtClean="0"/>
              <a:t>1</a:t>
            </a:fld>
            <a:endParaRPr lang="nb-NO"/>
          </a:p>
        </p:txBody>
      </p:sp>
    </p:spTree>
    <p:extLst>
      <p:ext uri="{BB962C8B-B14F-4D97-AF65-F5344CB8AC3E}">
        <p14:creationId xmlns:p14="http://schemas.microsoft.com/office/powerpoint/2010/main" val="997292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Innenfor kunst og </a:t>
            </a:r>
            <a:r>
              <a:rPr lang="nb-NO" err="1"/>
              <a:t>kulttur</a:t>
            </a:r>
            <a:r>
              <a:rPr lang="nb-NO"/>
              <a:t>, av de 4000 er </a:t>
            </a:r>
            <a:r>
              <a:rPr lang="nb-NO" err="1"/>
              <a:t>X</a:t>
            </a:r>
            <a:r>
              <a:rPr lang="nb-NO"/>
              <a:t> antall, samarbeidspartner med kjente </a:t>
            </a:r>
            <a:r>
              <a:rPr lang="nb-NO" err="1"/>
              <a:t>arktøer</a:t>
            </a:r>
            <a:r>
              <a:rPr lang="nb-NO"/>
              <a:t>: </a:t>
            </a:r>
            <a:r>
              <a:rPr lang="nb-NO" err="1"/>
              <a:t>Stienkjerfetsian</a:t>
            </a:r>
            <a:r>
              <a:rPr lang="nb-NO"/>
              <a:t>, </a:t>
            </a:r>
            <a:r>
              <a:rPr lang="nb-NO" err="1"/>
              <a:t>Olsvafest</a:t>
            </a:r>
            <a:r>
              <a:rPr lang="nb-NO"/>
              <a:t>, Moldejass, </a:t>
            </a:r>
            <a:r>
              <a:rPr lang="nb-NO" err="1"/>
              <a:t>Ruamrodcj</a:t>
            </a:r>
            <a:r>
              <a:rPr lang="nb-NO"/>
              <a:t>, </a:t>
            </a:r>
            <a:r>
              <a:rPr lang="nb-NO" err="1"/>
              <a:t>Kosmoram</a:t>
            </a:r>
            <a:r>
              <a:rPr lang="nb-NO"/>
              <a:t>, alt fra festivaler til filmprosjekter etc. for å skape små og store opplevelser lokalt. </a:t>
            </a:r>
          </a:p>
          <a:p>
            <a:r>
              <a:rPr lang="nb-NO"/>
              <a:t>Ønsker å prioritere </a:t>
            </a:r>
            <a:r>
              <a:rPr lang="nb-NO" err="1"/>
              <a:t>aktivtet</a:t>
            </a:r>
            <a:r>
              <a:rPr lang="nb-NO"/>
              <a:t> for flest mulig barn og unge, godt tilbud + </a:t>
            </a:r>
            <a:r>
              <a:rPr lang="nb-NO" err="1"/>
              <a:t>talentutviklijng</a:t>
            </a:r>
            <a:r>
              <a:rPr lang="nb-NO"/>
              <a:t>: </a:t>
            </a:r>
            <a:r>
              <a:rPr lang="nb-NO" err="1"/>
              <a:t>Talentsptipedn</a:t>
            </a:r>
            <a:r>
              <a:rPr lang="nb-NO"/>
              <a:t> </a:t>
            </a:r>
            <a:r>
              <a:rPr lang="nb-NO" err="1"/>
              <a:t>f.kes</a:t>
            </a:r>
            <a:r>
              <a:rPr lang="nb-NO"/>
              <a:t>. </a:t>
            </a:r>
          </a:p>
          <a:p>
            <a:endParaRPr lang="nb-NO"/>
          </a:p>
          <a:p>
            <a:r>
              <a:rPr lang="nb-NO"/>
              <a:t>Eksempel på søknader innenfor kulturvern, historie, kulturarv: Sve</a:t>
            </a:r>
          </a:p>
          <a:p>
            <a:r>
              <a:rPr lang="nb-NO"/>
              <a:t>Søknadene vurderes fortløpende og enkeltvis. </a:t>
            </a:r>
          </a:p>
          <a:p>
            <a:endParaRPr lang="nb-NO"/>
          </a:p>
          <a:p>
            <a:r>
              <a:rPr lang="nb-NO"/>
              <a:t>Stiklestad: Formidling av kulturarv + </a:t>
            </a:r>
            <a:r>
              <a:rPr lang="nb-NO" err="1"/>
              <a:t>sverresborg</a:t>
            </a:r>
            <a:r>
              <a:rPr lang="nb-NO"/>
              <a:t> museum (da vi ble 200 år ga vi i gave til byen et museum – restaurerte </a:t>
            </a:r>
            <a:r>
              <a:rPr lang="nb-NO" err="1"/>
              <a:t>Tornhdims</a:t>
            </a:r>
            <a:r>
              <a:rPr lang="nb-NO"/>
              <a:t> </a:t>
            </a:r>
            <a:r>
              <a:rPr lang="nb-NO" err="1"/>
              <a:t>Spareban</a:t>
            </a:r>
            <a:r>
              <a:rPr lang="nb-NO"/>
              <a:t>) </a:t>
            </a:r>
            <a:br>
              <a:rPr lang="nb-NO"/>
            </a:br>
            <a:endParaRPr lang="nb-NO"/>
          </a:p>
        </p:txBody>
      </p:sp>
      <p:sp>
        <p:nvSpPr>
          <p:cNvPr id="4" name="Plassholder for lysbildenummer 3"/>
          <p:cNvSpPr>
            <a:spLocks noGrp="1"/>
          </p:cNvSpPr>
          <p:nvPr>
            <p:ph type="sldNum" sz="quarter" idx="5"/>
          </p:nvPr>
        </p:nvSpPr>
        <p:spPr/>
        <p:txBody>
          <a:bodyPr/>
          <a:lstStyle/>
          <a:p>
            <a:fld id="{A8AE124A-9DEE-45FA-BE41-549AF4D77FD2}" type="slidenum">
              <a:rPr lang="nb-NO" smtClean="0"/>
              <a:t>10</a:t>
            </a:fld>
            <a:endParaRPr lang="nb-NO"/>
          </a:p>
        </p:txBody>
      </p:sp>
    </p:spTree>
    <p:extLst>
      <p:ext uri="{BB962C8B-B14F-4D97-AF65-F5344CB8AC3E}">
        <p14:creationId xmlns:p14="http://schemas.microsoft.com/office/powerpoint/2010/main" val="27639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effectLst/>
                <a:latin typeface="Aptos" panose="020B0004020202020204" pitchFamily="34" charset="0"/>
                <a:ea typeface="Aptos" panose="020B0004020202020204" pitchFamily="34" charset="0"/>
                <a:cs typeface="Times New Roman" panose="02020603050405020304" pitchFamily="18" charset="0"/>
              </a:rPr>
              <a:t>Her ser dere en oversikt over våre kontor. SpareBank 1 SMN holder til i Midt-Norge, og er til for privatpersoner og bedrifter, og tilbyr det meste innenfor bank, regnskap og eiendomsmegling. </a:t>
            </a:r>
            <a:endParaRPr lang="nb-NO"/>
          </a:p>
        </p:txBody>
      </p:sp>
      <p:sp>
        <p:nvSpPr>
          <p:cNvPr id="4" name="Plassholder for lysbildenummer 3"/>
          <p:cNvSpPr>
            <a:spLocks noGrp="1"/>
          </p:cNvSpPr>
          <p:nvPr>
            <p:ph type="sldNum" sz="quarter" idx="5"/>
          </p:nvPr>
        </p:nvSpPr>
        <p:spPr/>
        <p:txBody>
          <a:bodyPr/>
          <a:lstStyle/>
          <a:p>
            <a:fld id="{A8AE124A-9DEE-45FA-BE41-549AF4D77FD2}" type="slidenum">
              <a:rPr lang="nb-NO" smtClean="0"/>
              <a:t>2</a:t>
            </a:fld>
            <a:endParaRPr lang="nb-NO"/>
          </a:p>
        </p:txBody>
      </p:sp>
    </p:spTree>
    <p:extLst>
      <p:ext uri="{BB962C8B-B14F-4D97-AF65-F5344CB8AC3E}">
        <p14:creationId xmlns:p14="http://schemas.microsoft.com/office/powerpoint/2010/main" val="274040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kern="100">
                <a:effectLst/>
                <a:latin typeface="Aptos" panose="020B0004020202020204" pitchFamily="34" charset="0"/>
                <a:ea typeface="Aptos" panose="020B0004020202020204" pitchFamily="34" charset="0"/>
                <a:cs typeface="Times New Roman" panose="02020603050405020304" pitchFamily="18" charset="0"/>
              </a:rPr>
              <a:t>SpareBank 1 SMN har eksister siden 1823. Det var denne mannen, Jacob Roll, som etablerte Trondhjems SpareBank i 1823. Drømmen til han og de andre som var med på etableringen var at folk skulle spare for å realisere drømmene sine.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Det var stor forskjell på fattig og rik, og han mente at om folk fikk muligheten til å spare – da ville folk få håp – både i hverdagslivet og i næringslivet.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Etter noen år gikk banken i overskudd, men de som etablerte banken skulle ikke ha noe igjen for investeringen sin. Overskuddet skulle gå til lokalsamfunnet, og det har det gjort siden. I dag kaller vi dette </a:t>
            </a:r>
            <a:r>
              <a:rPr lang="nb-NO" sz="1800" kern="100" err="1">
                <a:effectLst/>
                <a:latin typeface="Aptos" panose="020B0004020202020204" pitchFamily="34" charset="0"/>
                <a:ea typeface="Aptos" panose="020B0004020202020204" pitchFamily="34" charset="0"/>
                <a:cs typeface="Times New Roman" panose="02020603050405020304" pitchFamily="18" charset="0"/>
              </a:rPr>
              <a:t>samfunnsutbytte</a:t>
            </a:r>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endParaRPr lang="nb-NO"/>
          </a:p>
        </p:txBody>
      </p:sp>
      <p:sp>
        <p:nvSpPr>
          <p:cNvPr id="4" name="Plassholder for lysbildenummer 3"/>
          <p:cNvSpPr>
            <a:spLocks noGrp="1"/>
          </p:cNvSpPr>
          <p:nvPr>
            <p:ph type="sldNum" sz="quarter" idx="5"/>
          </p:nvPr>
        </p:nvSpPr>
        <p:spPr/>
        <p:txBody>
          <a:bodyPr/>
          <a:lstStyle/>
          <a:p>
            <a:fld id="{8B3D5E96-40E3-4C18-BCDF-9CF3CD23154A}" type="slidenum">
              <a:rPr lang="nb-NO" smtClean="0"/>
              <a:t>3</a:t>
            </a:fld>
            <a:endParaRPr lang="nb-NO"/>
          </a:p>
        </p:txBody>
      </p:sp>
    </p:spTree>
    <p:extLst>
      <p:ext uri="{BB962C8B-B14F-4D97-AF65-F5344CB8AC3E}">
        <p14:creationId xmlns:p14="http://schemas.microsoft.com/office/powerpoint/2010/main" val="2089663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624D0800-E4C3-40FA-98D9-770084A9817E}"/>
              </a:ext>
            </a:extLst>
          </p:cNvPr>
          <p:cNvSpPr>
            <a:spLocks noGrp="1"/>
          </p:cNvSpPr>
          <p:nvPr>
            <p:ph type="body" idx="1"/>
          </p:nvPr>
        </p:nvSpPr>
        <p:spPr/>
        <p:txBody>
          <a:bodyPr/>
          <a:lstStyle/>
          <a:p>
            <a:pPr>
              <a:lnSpc>
                <a:spcPct val="115000"/>
              </a:lnSpc>
            </a:pPr>
            <a:r>
              <a:rPr lang="nb-NO" sz="1800" kern="100">
                <a:effectLst/>
                <a:latin typeface="Aptos" panose="020B0004020202020204" pitchFamily="34" charset="0"/>
                <a:ea typeface="Aptos" panose="020B0004020202020204" pitchFamily="34" charset="0"/>
                <a:cs typeface="Times New Roman" panose="02020603050405020304" pitchFamily="18" charset="0"/>
              </a:rPr>
              <a:t>Med årene har vi fått en annen modell, men over 40 % av banken er fortsatt eid av samfunnet – og </a:t>
            </a:r>
            <a:r>
              <a:rPr lang="nb-NO" sz="1800" kern="100" err="1">
                <a:effectLst/>
                <a:latin typeface="Aptos" panose="020B0004020202020204" pitchFamily="34" charset="0"/>
                <a:ea typeface="Aptos" panose="020B0004020202020204" pitchFamily="34" charset="0"/>
                <a:cs typeface="Times New Roman" panose="02020603050405020304" pitchFamily="18" charset="0"/>
              </a:rPr>
              <a:t>sammfunnet</a:t>
            </a:r>
            <a:r>
              <a:rPr lang="nb-NO" sz="1800" kern="100">
                <a:effectLst/>
                <a:latin typeface="Aptos" panose="020B0004020202020204" pitchFamily="34" charset="0"/>
                <a:ea typeface="Aptos" panose="020B0004020202020204" pitchFamily="34" charset="0"/>
                <a:cs typeface="Times New Roman" panose="02020603050405020304" pitchFamily="18" charset="0"/>
              </a:rPr>
              <a:t> skal ha sin rettmesside andel av overskuddet. Pengen deles ut til små og store formål i regionen: Som er Trøndelag, Møre og Romsdal og deler av Fjordane og Vestlandet. Prosjektene som støttes er med på å gjøre regionen til et enda beste sted å bo. </a:t>
            </a:r>
          </a:p>
          <a:p>
            <a:pPr>
              <a:lnSpc>
                <a:spcPct val="115000"/>
              </a:lnSpc>
            </a:pPr>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pPr>
            <a:r>
              <a:rPr lang="nb-NO" sz="1800" kern="100">
                <a:effectLst/>
                <a:latin typeface="Aptos" panose="020B0004020202020204" pitchFamily="34" charset="0"/>
                <a:ea typeface="Aptos" panose="020B0004020202020204" pitchFamily="34" charset="0"/>
                <a:cs typeface="Times New Roman" panose="02020603050405020304" pitchFamily="18" charset="0"/>
              </a:rPr>
              <a:t>Samfunnsutbytte er på 250 millioner kroner. I fjor fikk vi over 4.000 søknader. Samfunnsutbytte deles ut til </a:t>
            </a:r>
            <a:r>
              <a:rPr lang="nb-NO" sz="1800" b="1" kern="100">
                <a:effectLst/>
                <a:latin typeface="Aptos" panose="020B0004020202020204" pitchFamily="34" charset="0"/>
                <a:ea typeface="Aptos" panose="020B0004020202020204" pitchFamily="34" charset="0"/>
                <a:cs typeface="Times New Roman" panose="02020603050405020304" pitchFamily="18" charset="0"/>
              </a:rPr>
              <a:t>kultur</a:t>
            </a:r>
            <a:r>
              <a:rPr lang="nb-NO" sz="1800" kern="100">
                <a:effectLst/>
                <a:latin typeface="Aptos" panose="020B0004020202020204" pitchFamily="34" charset="0"/>
                <a:ea typeface="Aptos" panose="020B0004020202020204" pitchFamily="34" charset="0"/>
                <a:cs typeface="Times New Roman" panose="02020603050405020304" pitchFamily="18" charset="0"/>
              </a:rPr>
              <a:t>, </a:t>
            </a:r>
            <a:r>
              <a:rPr lang="nb-NO" sz="1800" b="1" kern="100">
                <a:effectLst/>
                <a:latin typeface="Aptos" panose="020B0004020202020204" pitchFamily="34" charset="0"/>
                <a:ea typeface="Aptos" panose="020B0004020202020204" pitchFamily="34" charset="0"/>
                <a:cs typeface="Times New Roman" panose="02020603050405020304" pitchFamily="18" charset="0"/>
              </a:rPr>
              <a:t>idrett</a:t>
            </a:r>
            <a:r>
              <a:rPr lang="nb-NO" sz="1800" kern="100">
                <a:effectLst/>
                <a:latin typeface="Aptos" panose="020B0004020202020204" pitchFamily="34" charset="0"/>
                <a:ea typeface="Aptos" panose="020B0004020202020204" pitchFamily="34" charset="0"/>
                <a:cs typeface="Times New Roman" panose="02020603050405020304" pitchFamily="18" charset="0"/>
              </a:rPr>
              <a:t>, </a:t>
            </a:r>
            <a:r>
              <a:rPr lang="nb-NO" sz="1800" b="1" kern="100">
                <a:effectLst/>
                <a:latin typeface="Aptos" panose="020B0004020202020204" pitchFamily="34" charset="0"/>
                <a:ea typeface="Aptos" panose="020B0004020202020204" pitchFamily="34" charset="0"/>
                <a:cs typeface="Times New Roman" panose="02020603050405020304" pitchFamily="18" charset="0"/>
              </a:rPr>
              <a:t>aktivitet</a:t>
            </a:r>
            <a:r>
              <a:rPr lang="nb-NO" sz="1800" kern="100">
                <a:effectLst/>
                <a:latin typeface="Aptos" panose="020B0004020202020204" pitchFamily="34" charset="0"/>
                <a:ea typeface="Aptos" panose="020B0004020202020204" pitchFamily="34" charset="0"/>
                <a:cs typeface="Times New Roman" panose="02020603050405020304" pitchFamily="18" charset="0"/>
              </a:rPr>
              <a:t> og </a:t>
            </a:r>
            <a:r>
              <a:rPr lang="nb-NO" sz="1800" b="1" kern="100">
                <a:effectLst/>
                <a:latin typeface="Aptos" panose="020B0004020202020204" pitchFamily="34" charset="0"/>
                <a:ea typeface="Aptos" panose="020B0004020202020204" pitchFamily="34" charset="0"/>
                <a:cs typeface="Times New Roman" panose="02020603050405020304" pitchFamily="18" charset="0"/>
              </a:rPr>
              <a:t>trivsel</a:t>
            </a:r>
            <a:r>
              <a:rPr lang="nb-NO" sz="1800" kern="100">
                <a:effectLst/>
                <a:latin typeface="Aptos" panose="020B0004020202020204" pitchFamily="34" charset="0"/>
                <a:ea typeface="Aptos" panose="020B0004020202020204" pitchFamily="34" charset="0"/>
                <a:cs typeface="Times New Roman" panose="02020603050405020304" pitchFamily="18" charset="0"/>
              </a:rPr>
              <a:t> i lokalsamfunnet, men også i stadig større grad til </a:t>
            </a:r>
            <a:r>
              <a:rPr lang="nb-NO" sz="1800" b="1" kern="100">
                <a:effectLst/>
                <a:latin typeface="Aptos" panose="020B0004020202020204" pitchFamily="34" charset="0"/>
                <a:ea typeface="Aptos" panose="020B0004020202020204" pitchFamily="34" charset="0"/>
                <a:cs typeface="Times New Roman" panose="02020603050405020304" pitchFamily="18" charset="0"/>
              </a:rPr>
              <a:t>innovasjon</a:t>
            </a:r>
            <a:r>
              <a:rPr lang="nb-NO" sz="1800" kern="100">
                <a:effectLst/>
                <a:latin typeface="Aptos" panose="020B0004020202020204" pitchFamily="34" charset="0"/>
                <a:ea typeface="Aptos" panose="020B0004020202020204" pitchFamily="34" charset="0"/>
                <a:cs typeface="Times New Roman" panose="02020603050405020304" pitchFamily="18" charset="0"/>
              </a:rPr>
              <a:t> og </a:t>
            </a:r>
            <a:r>
              <a:rPr lang="nb-NO" sz="1800" b="1" kern="100">
                <a:effectLst/>
                <a:latin typeface="Aptos" panose="020B0004020202020204" pitchFamily="34" charset="0"/>
                <a:ea typeface="Aptos" panose="020B0004020202020204" pitchFamily="34" charset="0"/>
                <a:cs typeface="Times New Roman" panose="02020603050405020304" pitchFamily="18" charset="0"/>
              </a:rPr>
              <a:t>bærekraft</a:t>
            </a:r>
            <a:r>
              <a:rPr lang="nb-NO" sz="1800" kern="100">
                <a:effectLst/>
                <a:latin typeface="Aptos" panose="020B0004020202020204" pitchFamily="34" charset="0"/>
                <a:ea typeface="Aptos" panose="020B0004020202020204" pitchFamily="34" charset="0"/>
                <a:cs typeface="Times New Roman" panose="02020603050405020304" pitchFamily="18" charset="0"/>
              </a:rPr>
              <a:t>. Utfordringene i samfunnet har endret seg siden 1823, men vi har fortsatt en del utfordringer også i vår region som vi ønsker å bidra til å løfte.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b="0" i="0">
              <a:solidFill>
                <a:srgbClr val="020A0A"/>
              </a:solidFill>
              <a:effectLst/>
              <a:latin typeface="SpareBank1-regul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kern="100">
                <a:effectLst/>
                <a:latin typeface="Aptos" panose="020B0004020202020204" pitchFamily="34" charset="0"/>
                <a:ea typeface="Aptos" panose="020B0004020202020204" pitchFamily="34" charset="0"/>
                <a:cs typeface="Times New Roman" panose="02020603050405020304" pitchFamily="18" charset="0"/>
              </a:rPr>
              <a:t>Nå har vi gått igjennom hva SpareBank 1 SMN er, hva vi har gjort tidligere og noe av det vi skal gjøre fremover. Men dette er bare en del av det vi gjør. Som jeg sa tidligere, mottar vi over 4.000 søknader i året. Søknader som vi kaller prosjektsøknader.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Samfunnsutbytte investeres i tiltak og aktiviteter som bidrar til fellesskap, verdiskaping og bærekraftig omstilling. Over hele Midt-Norge finner vi mennesker som gjør store og små lokalsamfunn til gode plasser å bo.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Det ønsker vi å bidra til. Vi tror nemlig at det er sammen vi får ting til å skje. Derfor kan lag, organisasjoner, borettslag, foreninger og lokalt næringsliv søke om støtte til prosjekter, tiltak og aktiviteter som bidrar til fellesskap, verdiskaping og bærekraftig omstilling.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12298BA5-B89E-477F-9334-4DDB0B837BCF}" type="slidenum">
              <a:rPr lang="nb-NO" smtClean="0"/>
              <a:t>5</a:t>
            </a:fld>
            <a:endParaRPr lang="nb-NO"/>
          </a:p>
        </p:txBody>
      </p:sp>
    </p:spTree>
    <p:extLst>
      <p:ext uri="{BB962C8B-B14F-4D97-AF65-F5344CB8AC3E}">
        <p14:creationId xmlns:p14="http://schemas.microsoft.com/office/powerpoint/2010/main" val="193702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kern="100">
                <a:effectLst/>
                <a:latin typeface="Aptos" panose="020B0004020202020204" pitchFamily="34" charset="0"/>
                <a:ea typeface="Aptos" panose="020B0004020202020204" pitchFamily="34" charset="0"/>
                <a:cs typeface="Times New Roman" panose="02020603050405020304" pitchFamily="18" charset="0"/>
              </a:rPr>
              <a:t>Siden 2018 har vi hatt ulike </a:t>
            </a:r>
            <a:r>
              <a:rPr lang="nb-NO" sz="1800" kern="100" err="1">
                <a:effectLst/>
                <a:latin typeface="Aptos" panose="020B0004020202020204" pitchFamily="34" charset="0"/>
                <a:ea typeface="Aptos" panose="020B0004020202020204" pitchFamily="34" charset="0"/>
                <a:cs typeface="Times New Roman" panose="02020603050405020304" pitchFamily="18" charset="0"/>
              </a:rPr>
              <a:t>krafstsatsninger</a:t>
            </a:r>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b="1" kern="100">
                <a:effectLst/>
                <a:latin typeface="Aptos" panose="020B0004020202020204" pitchFamily="34" charset="0"/>
                <a:ea typeface="Aptos" panose="020B0004020202020204" pitchFamily="34" charset="0"/>
                <a:cs typeface="Times New Roman" panose="02020603050405020304" pitchFamily="18" charset="0"/>
              </a:rPr>
              <a:t>Plastdugnaden:</a:t>
            </a:r>
            <a:r>
              <a:rPr lang="nb-NO" sz="1800" kern="100">
                <a:effectLst/>
                <a:latin typeface="Aptos" panose="020B0004020202020204" pitchFamily="34" charset="0"/>
                <a:ea typeface="Aptos" panose="020B0004020202020204" pitchFamily="34" charset="0"/>
                <a:cs typeface="Times New Roman" panose="02020603050405020304" pitchFamily="18" charset="0"/>
              </a:rPr>
              <a:t> Over 12.000 frivillige fra skoler, barnehager, lag og foreninger ble med på ryddeaksjon. I løpet av plastdugnaden fylte vi 18.000 søppelsekker med plast og annet avfall.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b="1" kern="100">
                <a:effectLst/>
                <a:latin typeface="Aptos" panose="020B0004020202020204" pitchFamily="34" charset="0"/>
                <a:ea typeface="Aptos" panose="020B0004020202020204" pitchFamily="34" charset="0"/>
                <a:cs typeface="Times New Roman" panose="02020603050405020304" pitchFamily="18" charset="0"/>
              </a:rPr>
              <a:t>Sofakampen:</a:t>
            </a:r>
            <a:r>
              <a:rPr lang="nb-NO" sz="1800" kern="100">
                <a:effectLst/>
                <a:latin typeface="Aptos" panose="020B0004020202020204" pitchFamily="34" charset="0"/>
                <a:ea typeface="Aptos" panose="020B0004020202020204" pitchFamily="34" charset="0"/>
                <a:cs typeface="Times New Roman" panose="02020603050405020304" pitchFamily="18" charset="0"/>
              </a:rPr>
              <a:t> Satte fokus på folkehelsa og fikk folk opp av sofaen. Sammen med lag og foreninger fikk vi folk i bevegelse – ut på dansegulvet, ut i skogen, opp på fjelltopper og mye mer.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b="1" kern="100">
                <a:effectLst/>
                <a:latin typeface="Aptos" panose="020B0004020202020204" pitchFamily="34" charset="0"/>
                <a:ea typeface="Aptos" panose="020B0004020202020204" pitchFamily="34" charset="0"/>
                <a:cs typeface="Times New Roman" panose="02020603050405020304" pitchFamily="18" charset="0"/>
              </a:rPr>
              <a:t>Takk for maten:</a:t>
            </a:r>
            <a:r>
              <a:rPr lang="nb-NO" sz="1800" kern="100">
                <a:effectLst/>
                <a:latin typeface="Aptos" panose="020B0004020202020204" pitchFamily="34" charset="0"/>
                <a:ea typeface="Aptos" panose="020B0004020202020204" pitchFamily="34" charset="0"/>
                <a:cs typeface="Times New Roman" panose="02020603050405020304" pitchFamily="18" charset="0"/>
              </a:rPr>
              <a:t> her støttet vi prosjekter og aktiviteter som fremmet bærekraftig mat. Organisasjoner, </a:t>
            </a:r>
            <a:r>
              <a:rPr lang="nb-NO" sz="1800" kern="100" err="1">
                <a:effectLst/>
                <a:latin typeface="Aptos" panose="020B0004020202020204" pitchFamily="34" charset="0"/>
                <a:ea typeface="Aptos" panose="020B0004020202020204" pitchFamily="34" charset="0"/>
                <a:cs typeface="Times New Roman" panose="02020603050405020304" pitchFamily="18" charset="0"/>
              </a:rPr>
              <a:t>grendalag</a:t>
            </a:r>
            <a:r>
              <a:rPr lang="nb-NO" sz="1800" kern="100">
                <a:effectLst/>
                <a:latin typeface="Aptos" panose="020B0004020202020204" pitchFamily="34" charset="0"/>
                <a:ea typeface="Aptos" panose="020B0004020202020204" pitchFamily="34" charset="0"/>
                <a:cs typeface="Times New Roman" panose="02020603050405020304" pitchFamily="18" charset="0"/>
              </a:rPr>
              <a:t>, skoler og barnehager fikk støtte til sine prosjekter. Målet var å redusere matsvinn, spre matkunnskap og skape lokal matglede.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Gjennom </a:t>
            </a:r>
            <a:r>
              <a:rPr lang="nb-NO" sz="1800" b="1" kern="100">
                <a:effectLst/>
                <a:latin typeface="Aptos" panose="020B0004020202020204" pitchFamily="34" charset="0"/>
                <a:ea typeface="Aptos" panose="020B0004020202020204" pitchFamily="34" charset="0"/>
                <a:cs typeface="Times New Roman" panose="02020603050405020304" pitchFamily="18" charset="0"/>
              </a:rPr>
              <a:t>Koronadugnaden</a:t>
            </a:r>
            <a:r>
              <a:rPr lang="nb-NO" sz="1800" kern="100">
                <a:effectLst/>
                <a:latin typeface="Aptos" panose="020B0004020202020204" pitchFamily="34" charset="0"/>
                <a:ea typeface="Aptos" panose="020B0004020202020204" pitchFamily="34" charset="0"/>
                <a:cs typeface="Times New Roman" panose="02020603050405020304" pitchFamily="18" charset="0"/>
              </a:rPr>
              <a:t> spredde vi hjertevarme og bidro til kreativitet, kulturopplevelser og sommerjobber i «annerledes-året» 2020. Vi feiret gjenåpningen av samfunnet med å dele ut 100 millioner kroner til lokale feiringer og aktiviteter. Sammen fikk vi hjulene i gang etter pandemien, og sparket i gang en folkefest til gode for hele landsdelen!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b="1" kern="100">
                <a:effectLst/>
                <a:latin typeface="Aptos" panose="020B0004020202020204" pitchFamily="34" charset="0"/>
                <a:ea typeface="Aptos" panose="020B0004020202020204" pitchFamily="34" charset="0"/>
                <a:cs typeface="Times New Roman" panose="02020603050405020304" pitchFamily="18" charset="0"/>
              </a:rPr>
              <a:t>Levende nabolag:</a:t>
            </a:r>
            <a:r>
              <a:rPr lang="nb-NO" sz="1800" kern="100">
                <a:effectLst/>
                <a:latin typeface="Aptos" panose="020B0004020202020204" pitchFamily="34" charset="0"/>
                <a:ea typeface="Aptos" panose="020B0004020202020204" pitchFamily="34" charset="0"/>
                <a:cs typeface="Times New Roman" panose="02020603050405020304" pitchFamily="18" charset="0"/>
              </a:rPr>
              <a:t> I 2022 forsterket vi de fine opplevelsene i nærmiljøet. På lekeplassen, på bygdehuset, i parken og mange andre stede. Med små og store tiltak fikk vi nabolag over hele regionen til å blomstre!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b="1" kern="100">
                <a:effectLst/>
                <a:latin typeface="Aptos" panose="020B0004020202020204" pitchFamily="34" charset="0"/>
                <a:ea typeface="Aptos" panose="020B0004020202020204" pitchFamily="34" charset="0"/>
                <a:cs typeface="Times New Roman" panose="02020603050405020304" pitchFamily="18" charset="0"/>
              </a:rPr>
              <a:t>Like muligheter for alle</a:t>
            </a:r>
            <a:r>
              <a:rPr lang="nb-NO" sz="1800" kern="100">
                <a:effectLst/>
                <a:latin typeface="Aptos" panose="020B0004020202020204" pitchFamily="34" charset="0"/>
                <a:ea typeface="Aptos" panose="020B0004020202020204" pitchFamily="34" charset="0"/>
                <a:cs typeface="Times New Roman" panose="02020603050405020304" pitchFamily="18" charset="0"/>
              </a:rPr>
              <a:t>: I 2023 forsterket vi like muligheter for alle. Alle fortjener å være en del av et fellesskap, og for barn og unge kan det være ekstra vondt å stå utenfor. I 2023 hadde vi fokus på verdien av gode møteplasser. Vi prioriterte støtte til aktiviteter og tiltak som kulle hindre utenforskap og bygge fellesskap for barn og unge.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b="1" kern="100">
                <a:effectLst/>
                <a:latin typeface="Aptos" panose="020B0004020202020204" pitchFamily="34" charset="0"/>
                <a:ea typeface="Aptos" panose="020B0004020202020204" pitchFamily="34" charset="0"/>
                <a:cs typeface="Times New Roman" panose="02020603050405020304" pitchFamily="18" charset="0"/>
              </a:rPr>
              <a:t>2024</a:t>
            </a:r>
            <a:r>
              <a:rPr lang="nb-NO" sz="1800" kern="100">
                <a:effectLst/>
                <a:latin typeface="Aptos" panose="020B0004020202020204" pitchFamily="34" charset="0"/>
                <a:ea typeface="Aptos" panose="020B0004020202020204" pitchFamily="34" charset="0"/>
                <a:cs typeface="Times New Roman" panose="02020603050405020304" pitchFamily="18" charset="0"/>
              </a:rPr>
              <a:t> er året for felles løft for folkehelse i Midt-Norge. I starten av året mottok hjerneforsking ved Kavli-instituttet 50 millioner. Vi har også støttet dagsturhytter i alle kommuner i Trøndelag og støttet 20 helårs ski- og sykkelanlegg. Vi hadde også en støtteordning for lag og foreninger med midler til aktivitet og utstyr, og oppgraderte 100 lekeplasser i ulike nabolag i regionen. Vi ønsker å bidra til at folk gjør noe aktivt, meningsfylt og sosialt sammen.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Fram til og under SKI-VM bidrar vi også til folkefest og aktivitet i regionen! </a:t>
            </a:r>
          </a:p>
        </p:txBody>
      </p:sp>
      <p:sp>
        <p:nvSpPr>
          <p:cNvPr id="4" name="Plassholder for lysbildenummer 3"/>
          <p:cNvSpPr>
            <a:spLocks noGrp="1"/>
          </p:cNvSpPr>
          <p:nvPr>
            <p:ph type="sldNum" sz="quarter" idx="5"/>
          </p:nvPr>
        </p:nvSpPr>
        <p:spPr/>
        <p:txBody>
          <a:bodyPr/>
          <a:lstStyle/>
          <a:p>
            <a:fld id="{8B3D5E96-40E3-4C18-BCDF-9CF3CD23154A}" type="slidenum">
              <a:rPr lang="nb-NO" smtClean="0"/>
              <a:t>6</a:t>
            </a:fld>
            <a:endParaRPr lang="nb-NO"/>
          </a:p>
        </p:txBody>
      </p:sp>
    </p:spTree>
    <p:extLst>
      <p:ext uri="{BB962C8B-B14F-4D97-AF65-F5344CB8AC3E}">
        <p14:creationId xmlns:p14="http://schemas.microsoft.com/office/powerpoint/2010/main" val="1525979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a:effectLst/>
                <a:latin typeface="Aptos" panose="020B0004020202020204" pitchFamily="34" charset="0"/>
                <a:ea typeface="Aptos" panose="020B0004020202020204" pitchFamily="34" charset="0"/>
                <a:cs typeface="Times New Roman" panose="02020603050405020304" pitchFamily="18" charset="0"/>
              </a:rPr>
              <a:t>Vi ønsker å bidra til at folk gjør noe aktivt, meningsfylt og sosialt sammen. I fjor høst startet vi reisen rundt om i regionen og samlet heiagjengen på vei mot Ski-VM: med VM kveld og underholdning. På veien har vi hatt med oss Vegard Harm og Marit Bjørgen som har hatt foredrag om økonomi og helse, og foredrag for lag og foreninger. </a:t>
            </a:r>
            <a:endParaRPr lang="nb-NO"/>
          </a:p>
        </p:txBody>
      </p:sp>
      <p:sp>
        <p:nvSpPr>
          <p:cNvPr id="4" name="Plassholder for lysbildenummer 3"/>
          <p:cNvSpPr>
            <a:spLocks noGrp="1"/>
          </p:cNvSpPr>
          <p:nvPr>
            <p:ph type="sldNum" sz="quarter" idx="5"/>
          </p:nvPr>
        </p:nvSpPr>
        <p:spPr/>
        <p:txBody>
          <a:bodyPr/>
          <a:lstStyle/>
          <a:p>
            <a:fld id="{8B3D5E96-40E3-4C18-BCDF-9CF3CD23154A}" type="slidenum">
              <a:rPr lang="nb-NO" smtClean="0"/>
              <a:t>7</a:t>
            </a:fld>
            <a:endParaRPr lang="nb-NO"/>
          </a:p>
        </p:txBody>
      </p:sp>
    </p:spTree>
    <p:extLst>
      <p:ext uri="{BB962C8B-B14F-4D97-AF65-F5344CB8AC3E}">
        <p14:creationId xmlns:p14="http://schemas.microsoft.com/office/powerpoint/2010/main" val="329824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kern="100">
                <a:effectLst/>
                <a:latin typeface="Aptos" panose="020B0004020202020204" pitchFamily="34" charset="0"/>
                <a:ea typeface="Aptos" panose="020B0004020202020204" pitchFamily="34" charset="0"/>
                <a:cs typeface="Times New Roman" panose="02020603050405020304" pitchFamily="18" charset="0"/>
              </a:rPr>
              <a:t>Under SKI-VM vil vi ha to aktiviteter med fokus på barn og familiene deres. </a:t>
            </a:r>
          </a:p>
          <a:p>
            <a:pPr>
              <a:lnSpc>
                <a:spcPct val="107000"/>
              </a:lnSpc>
              <a:spcAft>
                <a:spcPts val="800"/>
              </a:spcAft>
            </a:pPr>
            <a:endParaRPr lang="nb-NO"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arenR"/>
            </a:pPr>
            <a:r>
              <a:rPr lang="nb-NO" sz="1800" kern="100">
                <a:effectLst/>
                <a:latin typeface="Aptos" panose="020B0004020202020204" pitchFamily="34" charset="0"/>
                <a:ea typeface="Aptos" panose="020B0004020202020204" pitchFamily="34" charset="0"/>
                <a:cs typeface="Times New Roman" panose="02020603050405020304" pitchFamily="18" charset="0"/>
              </a:rPr>
              <a:t>I </a:t>
            </a:r>
            <a:r>
              <a:rPr lang="nb-NO" sz="1800" kern="100" err="1">
                <a:effectLst/>
                <a:latin typeface="Aptos" panose="020B0004020202020204" pitchFamily="34" charset="0"/>
                <a:ea typeface="Aptos" panose="020B0004020202020204" pitchFamily="34" charset="0"/>
                <a:cs typeface="Times New Roman" panose="02020603050405020304" pitchFamily="18" charset="0"/>
              </a:rPr>
              <a:t>Litjåsen</a:t>
            </a:r>
            <a:r>
              <a:rPr lang="nb-NO" sz="1800" kern="100">
                <a:effectLst/>
                <a:latin typeface="Aptos" panose="020B0004020202020204" pitchFamily="34" charset="0"/>
                <a:ea typeface="Aptos" panose="020B0004020202020204" pitchFamily="34" charset="0"/>
                <a:cs typeface="Times New Roman" panose="02020603050405020304" pitchFamily="18" charset="0"/>
              </a:rPr>
              <a:t> i Granåsen vil det være et eget område for barnefamilier. Her ønsker vi å skape en trygg og fin opplevelse for barn. Her kan barna leke på ski og oppleve ulik underholdning. Området er rett ved langrennsløypene. </a:t>
            </a:r>
          </a:p>
          <a:p>
            <a:pPr marL="457200">
              <a:lnSpc>
                <a:spcPct val="107000"/>
              </a:lnSpc>
            </a:pPr>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mj-lt"/>
              <a:buAutoNum type="arabicParenR"/>
            </a:pPr>
            <a:r>
              <a:rPr lang="nb-NO" sz="1800" kern="100">
                <a:effectLst/>
                <a:latin typeface="Aptos" panose="020B0004020202020204" pitchFamily="34" charset="0"/>
                <a:ea typeface="Aptos" panose="020B0004020202020204" pitchFamily="34" charset="0"/>
                <a:cs typeface="Times New Roman" panose="02020603050405020304" pitchFamily="18" charset="0"/>
              </a:rPr>
              <a:t>I Trondheim sentrum og i Søndre gate skal vi ha åpen kafe i Banksalen. Banksalen vil bli utsmykket med kunst og premiesamlinger. Ute i gata vil vi ha scene med innhold for barn og skiløype med Barns Mini-VM. Alle aktiviteter i sentrum vil være gratis. Vi ønsker å ha fokus på lek og aktivitet, og skape VM-følelsen for de som ikke er i Granåsen. </a:t>
            </a:r>
          </a:p>
          <a:p>
            <a:endParaRPr lang="nb-NO"/>
          </a:p>
        </p:txBody>
      </p:sp>
      <p:sp>
        <p:nvSpPr>
          <p:cNvPr id="4" name="Plassholder for lysbildenummer 3"/>
          <p:cNvSpPr>
            <a:spLocks noGrp="1"/>
          </p:cNvSpPr>
          <p:nvPr>
            <p:ph type="sldNum" sz="quarter" idx="5"/>
          </p:nvPr>
        </p:nvSpPr>
        <p:spPr/>
        <p:txBody>
          <a:bodyPr/>
          <a:lstStyle/>
          <a:p>
            <a:fld id="{58814F90-46D4-4D4B-A8CB-57214FA8B80D}" type="slidenum">
              <a:rPr lang="nb-NO" smtClean="0"/>
              <a:t>8</a:t>
            </a:fld>
            <a:endParaRPr lang="nb-NO"/>
          </a:p>
        </p:txBody>
      </p:sp>
    </p:spTree>
    <p:extLst>
      <p:ext uri="{BB962C8B-B14F-4D97-AF65-F5344CB8AC3E}">
        <p14:creationId xmlns:p14="http://schemas.microsoft.com/office/powerpoint/2010/main" val="395574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kern="100">
                <a:effectLst/>
                <a:latin typeface="Aptos" panose="020B0004020202020204" pitchFamily="34" charset="0"/>
                <a:ea typeface="Aptos" panose="020B0004020202020204" pitchFamily="34" charset="0"/>
                <a:cs typeface="Times New Roman" panose="02020603050405020304" pitchFamily="18" charset="0"/>
              </a:rPr>
              <a:t>Dere finner all informasjon og lenke til søknadsskjema på smn.no/støtte. Her kan dere også se hva vi har gitt støtte til tidligere.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For å kunne søke støtte fra oss må du være tilknyttet en virksomhet i vår region med organisasjonsnummer. Vi ønsker å sikre at støtten går til reelle prosjekter med allmennytte, og organisasjonsnummer der derfor et krav.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Tiltak og aktiviteter støttes normalt med inntil 25.000 kroner. Større arrangement og prosjekter som kommer til glede for flere i lokalsamfunnet, pluss formål med varig verdi, kan støttes med hyere beløp. Vi støtter normalt inntil 50 % av totale kostnader i prosjektet.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r>
              <a:rPr lang="nb-NO" sz="1800" kern="100">
                <a:effectLst/>
                <a:latin typeface="Aptos" panose="020B0004020202020204" pitchFamily="34" charset="0"/>
                <a:ea typeface="Aptos" panose="020B0004020202020204" pitchFamily="34" charset="0"/>
                <a:cs typeface="Times New Roman" panose="02020603050405020304" pitchFamily="18" charset="0"/>
              </a:rPr>
              <a:t>Vi gir som regel ikke støtte til følgende formål: </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Ordinær drift (søk heller om utstyr, prosjekter og arrangement).</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Prosjekter med partipolitisk eller religiøs profil.</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Tiltak som faller inn under offentlige kjerneoppgaver.</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Privatpersoner, enkeltpersonforetak og aksjeselskap med kommersielle interesser i prosjektet.</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Aktiviteter med svært begrenset målgruppe (f.eks. klassetur og deltakelse på cup/turneringer for </a:t>
            </a:r>
            <a:r>
              <a:rPr lang="nb-NO" sz="1800" kern="100" err="1">
                <a:effectLst/>
                <a:latin typeface="Aptos" panose="020B0004020202020204" pitchFamily="34" charset="0"/>
                <a:ea typeface="Aptos" panose="020B0004020202020204" pitchFamily="34" charset="0"/>
                <a:cs typeface="Times New Roman" panose="02020603050405020304" pitchFamily="18" charset="0"/>
              </a:rPr>
              <a:t>enkeltlag</a:t>
            </a:r>
            <a:r>
              <a:rPr lang="nb-NO" sz="18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Trykksaker som f.eks. årbøker, kalendere, annonser.</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Aktiviteter som kan gi unødig skade på miljø/natur/dyreliv.</a:t>
            </a:r>
          </a:p>
          <a:p>
            <a:pPr marL="342900" lvl="0" indent="-342900">
              <a:buFont typeface="Symbol" panose="05050102010706020507" pitchFamily="18" charset="2"/>
              <a:buChar char=""/>
            </a:pPr>
            <a:r>
              <a:rPr lang="nb-NO" sz="1800" kern="100">
                <a:effectLst/>
                <a:latin typeface="Aptos" panose="020B0004020202020204" pitchFamily="34" charset="0"/>
                <a:ea typeface="Aptos" panose="020B0004020202020204" pitchFamily="34" charset="0"/>
                <a:cs typeface="Times New Roman" panose="02020603050405020304" pitchFamily="18" charset="0"/>
              </a:rPr>
              <a:t>Aktiviteter utenfor Midt-Norge (Trøndelag, Møre og Romsdal og Fjordane).</a:t>
            </a:r>
          </a:p>
          <a:p>
            <a:pPr marL="457200"/>
            <a:r>
              <a:rPr lang="nb-NO"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pPr>
            <a:r>
              <a:rPr lang="nb-NO" sz="1800" kern="100">
                <a:effectLst/>
                <a:latin typeface="Aptos" panose="020B0004020202020204" pitchFamily="34" charset="0"/>
                <a:ea typeface="Aptos" panose="020B0004020202020204" pitchFamily="34" charset="0"/>
                <a:cs typeface="Times New Roman" panose="02020603050405020304" pitchFamily="18" charset="0"/>
              </a:rPr>
              <a:t>Vi har løpende søknadsbehandling. Gjennomsnittlig svartid er 30 dager fra søknaden er mottatt. Du får svar på e-post både om søknaden blir avslått eller innvilget. Dersom prosjektet ditt tildeles støtte, må du sende inn en enkel bekreftelse/utbetalingsrapport for å få pengene utbetalt. Dette får du mer informasjon om dersom søknaden innvilges. Pengene utbetales til virksomhetens konto – ikke til privatpersoner. </a:t>
            </a:r>
          </a:p>
          <a:p>
            <a:pPr algn="l">
              <a:buFont typeface="Arial" panose="020B0604020202020204" pitchFamily="34" charset="0"/>
              <a:buNone/>
            </a:pPr>
            <a:endParaRPr lang="nb-NO">
              <a:effectLst/>
              <a:latin typeface="var(--ffe-g-font)"/>
            </a:endParaRPr>
          </a:p>
          <a:p>
            <a:endParaRPr lang="nb-NO">
              <a:effectLst/>
            </a:endParaRPr>
          </a:p>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fld id="{8B3D5E96-40E3-4C18-BCDF-9CF3CD23154A}" type="slidenum">
              <a:rPr lang="nb-NO" smtClean="0"/>
              <a:t>9</a:t>
            </a:fld>
            <a:endParaRPr lang="nb-NO"/>
          </a:p>
        </p:txBody>
      </p:sp>
    </p:spTree>
    <p:extLst>
      <p:ext uri="{BB962C8B-B14F-4D97-AF65-F5344CB8AC3E}">
        <p14:creationId xmlns:p14="http://schemas.microsoft.com/office/powerpoint/2010/main" val="3990396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47.emf"/><Relationship Id="rId4" Type="http://schemas.openxmlformats.org/officeDocument/2006/relationships/image" Target="../media/image4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emf"/><Relationship Id="rId1" Type="http://schemas.openxmlformats.org/officeDocument/2006/relationships/slideMaster" Target="../slideMasters/slideMaster1.xml"/><Relationship Id="rId4" Type="http://schemas.openxmlformats.org/officeDocument/2006/relationships/image" Target="../media/image48.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emf"/><Relationship Id="rId1" Type="http://schemas.openxmlformats.org/officeDocument/2006/relationships/slideMaster" Target="../slideMasters/slideMaster1.xml"/><Relationship Id="rId4" Type="http://schemas.openxmlformats.org/officeDocument/2006/relationships/image" Target="../media/image48.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slideMaster" Target="../slideMasters/slideMaster1.xml"/><Relationship Id="rId5" Type="http://schemas.openxmlformats.org/officeDocument/2006/relationships/image" Target="../media/image48.emf"/><Relationship Id="rId4" Type="http://schemas.openxmlformats.org/officeDocument/2006/relationships/image" Target="../media/image5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51.png"/><Relationship Id="rId1" Type="http://schemas.openxmlformats.org/officeDocument/2006/relationships/slideMaster" Target="../slideMasters/slideMaster1.xml"/><Relationship Id="rId4" Type="http://schemas.openxmlformats.org/officeDocument/2006/relationships/image" Target="../media/image47.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47.emf"/><Relationship Id="rId4" Type="http://schemas.openxmlformats.org/officeDocument/2006/relationships/image" Target="../media/image48.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55.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56.pn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emf"/><Relationship Id="rId5" Type="http://schemas.openxmlformats.org/officeDocument/2006/relationships/image" Target="../media/image57.png"/><Relationship Id="rId4" Type="http://schemas.openxmlformats.org/officeDocument/2006/relationships/image" Target="../media/image47.emf"/></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emf"/><Relationship Id="rId5" Type="http://schemas.openxmlformats.org/officeDocument/2006/relationships/image" Target="../media/image58.png"/><Relationship Id="rId4" Type="http://schemas.openxmlformats.org/officeDocument/2006/relationships/image" Target="../media/image47.emf"/></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8.emf"/><Relationship Id="rId5" Type="http://schemas.openxmlformats.org/officeDocument/2006/relationships/image" Target="../media/image59.png"/><Relationship Id="rId4" Type="http://schemas.openxmlformats.org/officeDocument/2006/relationships/image" Target="../media/image47.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005A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1F008BBA-689F-42DB-913E-0747FEF2C9A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background" hidden="1">
            <a:extLst>
              <a:ext uri="{FF2B5EF4-FFF2-40B4-BE49-F238E27FC236}">
                <a16:creationId xmlns:a16="http://schemas.microsoft.com/office/drawing/2014/main" id="{20F64EEC-DBFB-4FDA-B7D3-2BFC8275B17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5" name="addin_logo" hidden="1">
            <a:extLst>
              <a:ext uri="{FF2B5EF4-FFF2-40B4-BE49-F238E27FC236}">
                <a16:creationId xmlns:a16="http://schemas.microsoft.com/office/drawing/2014/main" id="{B4FB7D30-A58A-4C12-BA63-D7BD6F30D44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4B4ECA20-A19D-4A30-BCBE-5B85C7B9069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E0A27905-A053-4BA2-B313-CC93DDB1A4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8">
            <a:extLst>
              <a:ext uri="{FF2B5EF4-FFF2-40B4-BE49-F238E27FC236}">
                <a16:creationId xmlns:a16="http://schemas.microsoft.com/office/drawing/2014/main" id="{F09D0317-D37C-4CB3-ACEF-438C4B052C90}"/>
              </a:ext>
            </a:extLst>
          </p:cNvPr>
          <p:cNvSpPr>
            <a:spLocks noGrp="1"/>
          </p:cNvSpPr>
          <p:nvPr>
            <p:ph type="body" sz="quarter" idx="13" hasCustomPrompt="1"/>
          </p:nvPr>
        </p:nvSpPr>
        <p:spPr>
          <a:xfrm>
            <a:off x="305594" y="301039"/>
            <a:ext cx="2667000" cy="560754"/>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9" name="addin_image" hidden="1">
            <a:extLst>
              <a:ext uri="{FF2B5EF4-FFF2-40B4-BE49-F238E27FC236}">
                <a16:creationId xmlns:a16="http://schemas.microsoft.com/office/drawing/2014/main" id="{B62AE36E-9C13-4C22-9D9E-82AC72D8272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2336466F-2103-425B-87BE-18F3E57B9F81}"/>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4A3F981A-CB95-4097-850B-9E02C7CF8C7B}"/>
              </a:ext>
            </a:extLst>
          </p:cNvPr>
          <p:cNvPicPr>
            <a:picLocks/>
          </p:cNvPicPr>
          <p:nvPr userDrawn="1"/>
        </p:nvPicPr>
        <p:blipFill>
          <a:blip r:embed="rId3"/>
          <a:stretch>
            <a:fillRect/>
          </a:stretch>
        </p:blipFill>
        <p:spPr>
          <a:xfrm>
            <a:off x="305591" y="301037"/>
            <a:ext cx="2667000" cy="560754"/>
          </a:xfrm>
          <a:prstGeom prst="rect">
            <a:avLst/>
          </a:prstGeom>
        </p:spPr>
      </p:pic>
      <p:pic>
        <p:nvPicPr>
          <p:cNvPr id="9" name="logo_hvit" hidden="1">
            <a:extLst>
              <a:ext uri="{FF2B5EF4-FFF2-40B4-BE49-F238E27FC236}">
                <a16:creationId xmlns:a16="http://schemas.microsoft.com/office/drawing/2014/main" id="{31042F52-B212-B1D6-88C6-6DB2E47AB861}"/>
              </a:ext>
            </a:extLst>
          </p:cNvPr>
          <p:cNvPicPr>
            <a:picLocks/>
          </p:cNvPicPr>
          <p:nvPr userDrawn="1"/>
        </p:nvPicPr>
        <p:blipFill>
          <a:blip r:embed="rId2"/>
          <a:stretch>
            <a:fillRect/>
          </a:stretch>
        </p:blipFill>
        <p:spPr>
          <a:xfrm>
            <a:off x="305592" y="301038"/>
            <a:ext cx="2667000" cy="560754"/>
          </a:xfrm>
          <a:prstGeom prst="rect">
            <a:avLst/>
          </a:prstGeom>
        </p:spPr>
      </p:pic>
    </p:spTree>
    <p:extLst>
      <p:ext uri="{BB962C8B-B14F-4D97-AF65-F5344CB8AC3E}">
        <p14:creationId xmlns:p14="http://schemas.microsoft.com/office/powerpoint/2010/main" val="282397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tel med bilde (Høyre nede, sirkel)">
    <p:bg>
      <p:bgPr>
        <a:solidFill>
          <a:srgbClr val="FFF9F5"/>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4D22E757-EFE7-4496-8FCA-C88C207173B0}"/>
              </a:ext>
            </a:extLst>
          </p:cNvPr>
          <p:cNvSpPr>
            <a:spLocks noGrp="1"/>
          </p:cNvSpPr>
          <p:nvPr>
            <p:ph type="body" sz="quarter" idx="18" hasCustomPrompt="1"/>
          </p:nvPr>
        </p:nvSpPr>
        <p:spPr>
          <a:xfrm>
            <a:off x="4325310" y="0"/>
            <a:ext cx="5885376" cy="4521285"/>
          </a:xfrm>
          <a:custGeom>
            <a:avLst/>
            <a:gdLst>
              <a:gd name="connsiteX0" fmla="*/ 461865 w 5885376"/>
              <a:gd name="connsiteY0" fmla="*/ 0 h 4521285"/>
              <a:gd name="connsiteX1" fmla="*/ 5423511 w 5885376"/>
              <a:gd name="connsiteY1" fmla="*/ 0 h 4521285"/>
              <a:gd name="connsiteX2" fmla="*/ 5530209 w 5885376"/>
              <a:gd name="connsiteY2" fmla="*/ 175643 h 4521285"/>
              <a:gd name="connsiteX3" fmla="*/ 5885376 w 5885376"/>
              <a:gd name="connsiteY3" fmla="*/ 1578398 h 4521285"/>
              <a:gd name="connsiteX4" fmla="*/ 2942688 w 5885376"/>
              <a:gd name="connsiteY4" fmla="*/ 4521285 h 4521285"/>
              <a:gd name="connsiteX5" fmla="*/ 0 w 5885376"/>
              <a:gd name="connsiteY5" fmla="*/ 1578398 h 4521285"/>
              <a:gd name="connsiteX6" fmla="*/ 355167 w 5885376"/>
              <a:gd name="connsiteY6" fmla="*/ 175643 h 45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5376" h="4521285">
                <a:moveTo>
                  <a:pt x="461865" y="0"/>
                </a:moveTo>
                <a:lnTo>
                  <a:pt x="5423511" y="0"/>
                </a:lnTo>
                <a:lnTo>
                  <a:pt x="5530209" y="175643"/>
                </a:lnTo>
                <a:cubicBezTo>
                  <a:pt x="5756715" y="592630"/>
                  <a:pt x="5885376" y="1070488"/>
                  <a:pt x="5885376" y="1578398"/>
                </a:cubicBezTo>
                <a:cubicBezTo>
                  <a:pt x="5885376" y="3203710"/>
                  <a:pt x="4567890" y="4521285"/>
                  <a:pt x="2942688" y="4521285"/>
                </a:cubicBezTo>
                <a:cubicBezTo>
                  <a:pt x="1317486" y="4521285"/>
                  <a:pt x="0" y="3203710"/>
                  <a:pt x="0" y="1578398"/>
                </a:cubicBezTo>
                <a:cubicBezTo>
                  <a:pt x="0" y="1070488"/>
                  <a:pt x="128661" y="592630"/>
                  <a:pt x="355167" y="175643"/>
                </a:cubicBezTo>
                <a:close/>
              </a:path>
            </a:pathLst>
          </a:custGeom>
          <a:solidFill>
            <a:srgbClr val="D9D8EA"/>
          </a:solidFill>
        </p:spPr>
        <p:txBody>
          <a:bodyPr wrap="square">
            <a:noAutofit/>
          </a:bodyPr>
          <a:lstStyle>
            <a:lvl1pPr marL="0" indent="0">
              <a:buNone/>
              <a:defRPr sz="200">
                <a:solidFill>
                  <a:schemeClr val="bg1"/>
                </a:solidFill>
              </a:defRPr>
            </a:lvl1pPr>
          </a:lstStyle>
          <a:p>
            <a:pPr lvl="0"/>
            <a:r>
              <a:rPr lang="en-US"/>
              <a:t> </a:t>
            </a:r>
          </a:p>
        </p:txBody>
      </p:sp>
      <p:sp>
        <p:nvSpPr>
          <p:cNvPr id="19" name="Picture Placeholder 18">
            <a:extLst>
              <a:ext uri="{FF2B5EF4-FFF2-40B4-BE49-F238E27FC236}">
                <a16:creationId xmlns:a16="http://schemas.microsoft.com/office/drawing/2014/main" id="{CF73AC3B-A4A9-4926-98E2-D54C056F90E7}"/>
              </a:ext>
            </a:extLst>
          </p:cNvPr>
          <p:cNvSpPr>
            <a:spLocks noGrp="1"/>
          </p:cNvSpPr>
          <p:nvPr>
            <p:ph type="pic" sz="quarter" idx="14"/>
          </p:nvPr>
        </p:nvSpPr>
        <p:spPr>
          <a:xfrm>
            <a:off x="5434350" y="1270489"/>
            <a:ext cx="6757650" cy="5587512"/>
          </a:xfrm>
          <a:custGeom>
            <a:avLst/>
            <a:gdLst>
              <a:gd name="connsiteX0" fmla="*/ 3737429 w 6757650"/>
              <a:gd name="connsiteY0" fmla="*/ 0 h 5587512"/>
              <a:gd name="connsiteX1" fmla="*/ 6621411 w 6757650"/>
              <a:gd name="connsiteY1" fmla="*/ 1360397 h 5587512"/>
              <a:gd name="connsiteX2" fmla="*/ 6757650 w 6757650"/>
              <a:gd name="connsiteY2" fmla="*/ 1542630 h 5587512"/>
              <a:gd name="connsiteX3" fmla="*/ 6757650 w 6757650"/>
              <a:gd name="connsiteY3" fmla="*/ 5587512 h 5587512"/>
              <a:gd name="connsiteX4" fmla="*/ 491968 w 6757650"/>
              <a:gd name="connsiteY4" fmla="*/ 5587512 h 5587512"/>
              <a:gd name="connsiteX5" fmla="*/ 451088 w 6757650"/>
              <a:gd name="connsiteY5" fmla="*/ 5520206 h 5587512"/>
              <a:gd name="connsiteX6" fmla="*/ 0 w 6757650"/>
              <a:gd name="connsiteY6" fmla="*/ 3738307 h 5587512"/>
              <a:gd name="connsiteX7" fmla="*/ 3737429 w 6757650"/>
              <a:gd name="connsiteY7" fmla="*/ 0 h 55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7650" h="5587512">
                <a:moveTo>
                  <a:pt x="3737429" y="0"/>
                </a:moveTo>
                <a:cubicBezTo>
                  <a:pt x="4898499" y="0"/>
                  <a:pt x="5935911" y="529568"/>
                  <a:pt x="6621411" y="1360397"/>
                </a:cubicBezTo>
                <a:lnTo>
                  <a:pt x="6757650" y="1542630"/>
                </a:lnTo>
                <a:lnTo>
                  <a:pt x="6757650" y="5587512"/>
                </a:lnTo>
                <a:lnTo>
                  <a:pt x="491968" y="5587512"/>
                </a:lnTo>
                <a:lnTo>
                  <a:pt x="451088" y="5520206"/>
                </a:lnTo>
                <a:cubicBezTo>
                  <a:pt x="163409" y="4990513"/>
                  <a:pt x="0" y="4383498"/>
                  <a:pt x="0" y="3738307"/>
                </a:cubicBezTo>
                <a:cubicBezTo>
                  <a:pt x="0" y="1673697"/>
                  <a:pt x="1673304" y="0"/>
                  <a:pt x="3737429"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303620"/>
            <a:ext cx="1721015" cy="923330"/>
          </a:xfrm>
        </p:spPr>
        <p:txBody>
          <a:bodyPr>
            <a:noAutofit/>
          </a:bodyPr>
          <a:lstStyle>
            <a:lvl1pPr marL="0" indent="0">
              <a:buNone/>
              <a:defRPr sz="6000">
                <a:solidFill>
                  <a:schemeClr val="accent2"/>
                </a:solidFill>
                <a:latin typeface="SpareBank 1 Medium" panose="020B0500030000000000" pitchFamily="34" charset="0"/>
              </a:defRPr>
            </a:lvl1pPr>
          </a:lstStyle>
          <a:p>
            <a:pPr lvl="0"/>
            <a:r>
              <a:rPr lang="en-US"/>
              <a:t>01</a:t>
            </a:r>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4" y="1367221"/>
            <a:ext cx="5614196" cy="969496"/>
          </a:xfrm>
        </p:spPr>
        <p:txBody>
          <a:bodyPr anchor="ctr">
            <a:noAutofit/>
          </a:bodyPr>
          <a:lstStyle>
            <a:lvl1pPr>
              <a:defRPr sz="7000">
                <a:solidFill>
                  <a:schemeClr val="accent2"/>
                </a:solidFill>
                <a:latin typeface="SpareBank 1 Title Light" panose="020B0500030000000000" pitchFamily="34" charset="0"/>
              </a:defRPr>
            </a:lvl1pPr>
          </a:lstStyle>
          <a:p>
            <a:r>
              <a:rPr lang="en-US" err="1"/>
              <a:t>Tittel</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316704" y="2556833"/>
            <a:ext cx="5614196" cy="432054"/>
          </a:xfrm>
        </p:spPr>
        <p:txBody>
          <a:bodyPr lIns="86400"/>
          <a:lstStyle>
            <a:lvl1pPr marL="0" indent="0" algn="l">
              <a:buNone/>
              <a:defRPr sz="1600">
                <a:solidFill>
                  <a:schemeClr val="accent2"/>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4" name="Text Placeholder 8">
            <a:extLst>
              <a:ext uri="{FF2B5EF4-FFF2-40B4-BE49-F238E27FC236}">
                <a16:creationId xmlns:a16="http://schemas.microsoft.com/office/drawing/2014/main" id="{DD3E1BA9-A908-4A48-A0A6-59B33BE169B4}"/>
              </a:ext>
            </a:extLst>
          </p:cNvPr>
          <p:cNvSpPr>
            <a:spLocks noGrp="1"/>
          </p:cNvSpPr>
          <p:nvPr>
            <p:ph type="body" sz="quarter" idx="23"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A1CC3DA1-6E86-4C3A-B22E-95896C5B284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AF58B9B1-B8B4-4686-95DA-24EC9795FA3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2F8CF7-A768-4FDA-B0E0-9D9BFBF0536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8EC9EC8E-BBE1-4C9B-B12F-C37E3754342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1D75CE87-EA9B-47E7-853C-FAC43232B17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F213F449-5667-488C-B67F-599AB7F3199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5" name="addin_image" hidden="1">
            <a:extLst>
              <a:ext uri="{FF2B5EF4-FFF2-40B4-BE49-F238E27FC236}">
                <a16:creationId xmlns:a16="http://schemas.microsoft.com/office/drawing/2014/main" id="{92472BBB-FF87-41B4-95E1-040D828D78AC}"/>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pic>
        <p:nvPicPr>
          <p:cNvPr id="3" name="logo_blaa" hidden="1">
            <a:extLst>
              <a:ext uri="{FF2B5EF4-FFF2-40B4-BE49-F238E27FC236}">
                <a16:creationId xmlns:a16="http://schemas.microsoft.com/office/drawing/2014/main" id="{A5486344-F045-4C2C-9DD7-C4D727CD0DA6}"/>
              </a:ext>
            </a:extLst>
          </p:cNvPr>
          <p:cNvPicPr>
            <a:picLocks/>
          </p:cNvPicPr>
          <p:nvPr userDrawn="1"/>
        </p:nvPicPr>
        <p:blipFill>
          <a:blip r:embed="rId2"/>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6EEEBB13-B989-04E6-B776-6FDA9CF010F7}"/>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38829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tel med bilde (Bak)">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9BB2EB-AC30-458C-8A51-783967463047}"/>
              </a:ext>
            </a:extLst>
          </p:cNvPr>
          <p:cNvSpPr>
            <a:spLocks noGrp="1"/>
          </p:cNvSpPr>
          <p:nvPr>
            <p:ph type="pic" sz="quarter" idx="23"/>
          </p:nvPr>
        </p:nvSpPr>
        <p:spPr>
          <a:xfrm>
            <a:off x="0" y="0"/>
            <a:ext cx="12192000" cy="6858000"/>
          </a:xfrm>
        </p:spPr>
        <p:txBody>
          <a:bodyPr/>
          <a:lstStyle/>
          <a:p>
            <a:r>
              <a:rPr lang="nb-NO"/>
              <a:t>Klikk på ikonet for å legge til et bilde</a:t>
            </a:r>
            <a:endParaRPr lang="en-US"/>
          </a:p>
        </p:txBody>
      </p:sp>
      <p:sp>
        <p:nvSpPr>
          <p:cNvPr id="13" name="Text Placeholder 12">
            <a:extLst>
              <a:ext uri="{FF2B5EF4-FFF2-40B4-BE49-F238E27FC236}">
                <a16:creationId xmlns:a16="http://schemas.microsoft.com/office/drawing/2014/main" id="{6AC295C1-C2D0-4B81-AFB0-17F1A5F19B5F}"/>
              </a:ext>
            </a:extLst>
          </p:cNvPr>
          <p:cNvSpPr>
            <a:spLocks noGrp="1"/>
          </p:cNvSpPr>
          <p:nvPr>
            <p:ph type="body" sz="quarter" idx="24" hasCustomPrompt="1"/>
          </p:nvPr>
        </p:nvSpPr>
        <p:spPr>
          <a:xfrm flipH="1">
            <a:off x="4394140" y="3746500"/>
            <a:ext cx="7797860" cy="3111500"/>
          </a:xfrm>
          <a:prstGeom prst="round1Rect">
            <a:avLst>
              <a:gd name="adj" fmla="val 50000"/>
            </a:avLst>
          </a:prstGeom>
          <a:solidFill>
            <a:schemeClr val="accent1"/>
          </a:solidFill>
        </p:spPr>
        <p:txBody>
          <a:bodyPr/>
          <a:lstStyle>
            <a:lvl1pPr marL="0" indent="0">
              <a:buNone/>
              <a:defRPr sz="200">
                <a:solidFill>
                  <a:srgbClr val="010000"/>
                </a:solidFill>
              </a:defRPr>
            </a:lvl1pPr>
          </a:lstStyle>
          <a:p>
            <a:pPr lvl="0"/>
            <a:r>
              <a:rPr lang="en-US"/>
              <a:t> </a:t>
            </a:r>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chemeClr val="bg1"/>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129452"/>
            <a:ext cx="4077436" cy="2308324"/>
          </a:xfrm>
        </p:spPr>
        <p:txBody>
          <a:bodyPr>
            <a:noAutofit/>
          </a:bodyPr>
          <a:lstStyle>
            <a:lvl1pPr marL="0" indent="0">
              <a:buNone/>
              <a:defRPr sz="15000">
                <a:solidFill>
                  <a:schemeClr val="bg1"/>
                </a:solidFill>
                <a:latin typeface="SpareBank 1 Medium" panose="020B0500030000000000" pitchFamily="34" charset="0"/>
              </a:defRPr>
            </a:lvl1pPr>
          </a:lstStyle>
          <a:p>
            <a:pPr lvl="0"/>
            <a:r>
              <a:rPr lang="en-US"/>
              <a:t>01</a:t>
            </a:r>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5295900" y="4231704"/>
            <a:ext cx="6681674" cy="968521"/>
          </a:xfrm>
          <a:prstGeom prst="rect">
            <a:avLst/>
          </a:prstGeom>
        </p:spPr>
        <p:txBody>
          <a:bodyPr anchor="b">
            <a:noAutofit/>
          </a:bodyPr>
          <a:lstStyle>
            <a:lvl1pPr>
              <a:defRPr sz="5000">
                <a:solidFill>
                  <a:schemeClr val="bg1"/>
                </a:solidFill>
                <a:latin typeface="SpareBank 1 Title Light" panose="020B0500030000000000" pitchFamily="34" charset="0"/>
              </a:defRPr>
            </a:lvl1pPr>
          </a:lstStyle>
          <a:p>
            <a:r>
              <a:rPr lang="en-US" err="1"/>
              <a:t>Tittel</a:t>
            </a:r>
            <a:r>
              <a:rPr lang="en-US"/>
              <a:t> </a:t>
            </a:r>
            <a:r>
              <a:rPr lang="en-US" err="1"/>
              <a:t>på</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5295900" y="5385925"/>
            <a:ext cx="6681674" cy="432054"/>
          </a:xfrm>
        </p:spPr>
        <p:txBody>
          <a:bodyPr lIns="86400"/>
          <a:lstStyle>
            <a:lvl1pPr marL="0" indent="0" algn="l">
              <a:buNone/>
              <a:defRPr sz="1600">
                <a:solidFill>
                  <a:schemeClr val="bg1"/>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6" name="Text Placeholder 8">
            <a:extLst>
              <a:ext uri="{FF2B5EF4-FFF2-40B4-BE49-F238E27FC236}">
                <a16:creationId xmlns:a16="http://schemas.microsoft.com/office/drawing/2014/main" id="{BD686DF5-6783-49D1-A41E-12D23A566AC5}"/>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7" name="addin_colorlist" hidden="1">
            <a:extLst>
              <a:ext uri="{FF2B5EF4-FFF2-40B4-BE49-F238E27FC236}">
                <a16:creationId xmlns:a16="http://schemas.microsoft.com/office/drawing/2014/main" id="{59C43119-D1A7-415A-9B56-BB4C24B48D44}"/>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8" name="addin_colorbox" hidden="1">
            <a:extLst>
              <a:ext uri="{FF2B5EF4-FFF2-40B4-BE49-F238E27FC236}">
                <a16:creationId xmlns:a16="http://schemas.microsoft.com/office/drawing/2014/main" id="{B3653F2D-47AC-43E1-A4F9-A6890FE46B6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9" name="addin_background" hidden="1">
            <a:extLst>
              <a:ext uri="{FF2B5EF4-FFF2-40B4-BE49-F238E27FC236}">
                <a16:creationId xmlns:a16="http://schemas.microsoft.com/office/drawing/2014/main" id="{B6546765-0756-4B17-9E12-187EA7A828E9}"/>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184A1887-91A2-4FF0-90C1-337F68E109C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F5BC4CF7-4561-4A71-AF04-561C00C4AD4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7863F087-9D6E-4220-8839-5C80E284A31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addin_image" hidden="1">
            <a:extLst>
              <a:ext uri="{FF2B5EF4-FFF2-40B4-BE49-F238E27FC236}">
                <a16:creationId xmlns:a16="http://schemas.microsoft.com/office/drawing/2014/main" id="{684A80EA-372E-4020-AAFF-EA2E11888C88}"/>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5" name="DefLogoHvit" hidden="1">
            <a:extLst>
              <a:ext uri="{FF2B5EF4-FFF2-40B4-BE49-F238E27FC236}">
                <a16:creationId xmlns:a16="http://schemas.microsoft.com/office/drawing/2014/main" id="{DE3EFA86-4F0D-4D8F-A8A2-EC95FFEC0C4F}"/>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6729F219-14DE-6388-A9CB-B3BD707BFFD7}"/>
              </a:ext>
            </a:extLst>
          </p:cNvPr>
          <p:cNvPicPr>
            <a:picLocks/>
          </p:cNvPicPr>
          <p:nvPr userDrawn="1"/>
        </p:nvPicPr>
        <p:blipFill>
          <a:blip r:embed="rId3"/>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84D111EE-636B-0958-1BF6-EA4695CC4ED6}"/>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242440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og tekst">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7958934"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289050" y="1695768"/>
            <a:ext cx="6986588"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3" name="Text Placeholder 8">
            <a:extLst>
              <a:ext uri="{FF2B5EF4-FFF2-40B4-BE49-F238E27FC236}">
                <a16:creationId xmlns:a16="http://schemas.microsoft.com/office/drawing/2014/main" id="{CE6BAA0E-1B86-4920-A1B2-C297FAE1CDE5}"/>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22FBF37D-5623-4C94-95F7-6B688EA5553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D34625E-682F-408E-9E14-44E86352C209}"/>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C088646E-0C10-49D0-94E8-3DB163FA2C4C}"/>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3FAED136-CB72-41E9-B69D-5D4265BCF28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030D9758-64E0-4C2C-B06A-CF33C984FBB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1E9C160B-0092-42DA-9F24-0CD3E8D3FC8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Text Placeholder 1">
            <a:extLst>
              <a:ext uri="{FF2B5EF4-FFF2-40B4-BE49-F238E27FC236}">
                <a16:creationId xmlns:a16="http://schemas.microsoft.com/office/drawing/2014/main" id="{1AF8B621-0985-46F8-805B-7FF310B154A9}"/>
              </a:ext>
            </a:extLst>
          </p:cNvPr>
          <p:cNvSpPr>
            <a:spLocks noGrp="1"/>
          </p:cNvSpPr>
          <p:nvPr>
            <p:ph type="body" sz="quarter" idx="28"/>
          </p:nvPr>
        </p:nvSpPr>
        <p:spPr>
          <a:xfrm>
            <a:off x="1289051" y="2216151"/>
            <a:ext cx="6986849" cy="3333749"/>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5" name="logo_blaa" hidden="1">
            <a:extLst>
              <a:ext uri="{FF2B5EF4-FFF2-40B4-BE49-F238E27FC236}">
                <a16:creationId xmlns:a16="http://schemas.microsoft.com/office/drawing/2014/main" id="{D8A9F08D-F9FF-0B9F-9AE2-07C9C9F237CE}"/>
              </a:ext>
            </a:extLst>
          </p:cNvPr>
          <p:cNvPicPr>
            <a:picLocks/>
          </p:cNvPicPr>
          <p:nvPr userDrawn="1"/>
        </p:nvPicPr>
        <p:blipFill>
          <a:blip r:embed="rId2"/>
          <a:stretch>
            <a:fillRect/>
          </a:stretch>
        </p:blipFill>
        <p:spPr>
          <a:xfrm>
            <a:off x="9309100" y="6246570"/>
            <a:ext cx="2667000" cy="560754"/>
          </a:xfrm>
          <a:prstGeom prst="rect">
            <a:avLst/>
          </a:prstGeom>
        </p:spPr>
      </p:pic>
      <p:pic>
        <p:nvPicPr>
          <p:cNvPr id="7" name="logo_hvit" hidden="1">
            <a:extLst>
              <a:ext uri="{FF2B5EF4-FFF2-40B4-BE49-F238E27FC236}">
                <a16:creationId xmlns:a16="http://schemas.microsoft.com/office/drawing/2014/main" id="{6DF869F3-DB20-6E60-0F05-5EB370890BB2}"/>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38741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og tekst ">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3603984" y="1695768"/>
            <a:ext cx="8237830"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7" name="Text Placeholder 8">
            <a:extLst>
              <a:ext uri="{FF2B5EF4-FFF2-40B4-BE49-F238E27FC236}">
                <a16:creationId xmlns:a16="http://schemas.microsoft.com/office/drawing/2014/main" id="{0D86FDA6-32A9-4186-AFB3-2EB461FDB823}"/>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0918BD1B-00D5-42DF-8027-0E271560CF36}"/>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colorbox" hidden="1">
            <a:extLst>
              <a:ext uri="{FF2B5EF4-FFF2-40B4-BE49-F238E27FC236}">
                <a16:creationId xmlns:a16="http://schemas.microsoft.com/office/drawing/2014/main" id="{A0184F0D-42BD-4F7D-A667-285A14FFD8D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background" hidden="1">
            <a:extLst>
              <a:ext uri="{FF2B5EF4-FFF2-40B4-BE49-F238E27FC236}">
                <a16:creationId xmlns:a16="http://schemas.microsoft.com/office/drawing/2014/main" id="{0FE005F2-94D0-48ED-8E0B-9E95AB0F7A8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DABB563F-C536-4E6B-8FAB-1661085EA02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4942B9FD-E5B3-491C-8BD8-EF75F4DDADF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53812EEB-671E-4246-B775-9DDF0E16485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ext Placeholder 1">
            <a:extLst>
              <a:ext uri="{FF2B5EF4-FFF2-40B4-BE49-F238E27FC236}">
                <a16:creationId xmlns:a16="http://schemas.microsoft.com/office/drawing/2014/main" id="{7FE5726C-38E7-483F-A737-043513F3D347}"/>
              </a:ext>
            </a:extLst>
          </p:cNvPr>
          <p:cNvSpPr>
            <a:spLocks noGrp="1"/>
          </p:cNvSpPr>
          <p:nvPr>
            <p:ph type="body" sz="quarter" idx="28"/>
          </p:nvPr>
        </p:nvSpPr>
        <p:spPr>
          <a:xfrm>
            <a:off x="3603983" y="2216149"/>
            <a:ext cx="8237830" cy="3815422"/>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57F59138-E556-F990-D45D-3972B0F030FD}"/>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4A62B03C-D86E-33D0-7DA5-EBFF1927051F}"/>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669680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 og tekst  ">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288256" y="1695768"/>
            <a:ext cx="10553558"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Text Placeholder 1">
            <a:extLst>
              <a:ext uri="{FF2B5EF4-FFF2-40B4-BE49-F238E27FC236}">
                <a16:creationId xmlns:a16="http://schemas.microsoft.com/office/drawing/2014/main" id="{1F1C9804-CF58-42D2-9F31-B4AF21DCFDA6}"/>
              </a:ext>
            </a:extLst>
          </p:cNvPr>
          <p:cNvSpPr>
            <a:spLocks noGrp="1"/>
          </p:cNvSpPr>
          <p:nvPr>
            <p:ph type="body" sz="quarter" idx="28"/>
          </p:nvPr>
        </p:nvSpPr>
        <p:spPr>
          <a:xfrm>
            <a:off x="1288255" y="2216149"/>
            <a:ext cx="10553558" cy="3815422"/>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A2F833E7-8AB6-B894-C8FF-A7737274CDB2}"/>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C8A7A9CE-384F-A384-E69D-9EDB63A3522C}"/>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2773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17" name="Text Placeholder 8">
            <a:extLst>
              <a:ext uri="{FF2B5EF4-FFF2-40B4-BE49-F238E27FC236}">
                <a16:creationId xmlns:a16="http://schemas.microsoft.com/office/drawing/2014/main" id="{0D86FDA6-32A9-4186-AFB3-2EB461FDB823}"/>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0918BD1B-00D5-42DF-8027-0E271560CF36}"/>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colorbox" hidden="1">
            <a:extLst>
              <a:ext uri="{FF2B5EF4-FFF2-40B4-BE49-F238E27FC236}">
                <a16:creationId xmlns:a16="http://schemas.microsoft.com/office/drawing/2014/main" id="{A0184F0D-42BD-4F7D-A667-285A14FFD8D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background" hidden="1">
            <a:extLst>
              <a:ext uri="{FF2B5EF4-FFF2-40B4-BE49-F238E27FC236}">
                <a16:creationId xmlns:a16="http://schemas.microsoft.com/office/drawing/2014/main" id="{0FE005F2-94D0-48ED-8E0B-9E95AB0F7A8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DABB563F-C536-4E6B-8FAB-1661085EA02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4942B9FD-E5B3-491C-8BD8-EF75F4DDADF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53812EEB-671E-4246-B775-9DDF0E16485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Plassholder for innhold 1">
            <a:extLst>
              <a:ext uri="{FF2B5EF4-FFF2-40B4-BE49-F238E27FC236}">
                <a16:creationId xmlns:a16="http://schemas.microsoft.com/office/drawing/2014/main" id="{4DFAB5E3-9CBE-4BC7-B63B-591246D541D2}"/>
              </a:ext>
            </a:extLst>
          </p:cNvPr>
          <p:cNvSpPr>
            <a:spLocks noGrp="1"/>
          </p:cNvSpPr>
          <p:nvPr>
            <p:ph sz="quarter" idx="29"/>
          </p:nvPr>
        </p:nvSpPr>
        <p:spPr>
          <a:xfrm>
            <a:off x="316840" y="1695769"/>
            <a:ext cx="8237830"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logo_blaa" hidden="1">
            <a:extLst>
              <a:ext uri="{FF2B5EF4-FFF2-40B4-BE49-F238E27FC236}">
                <a16:creationId xmlns:a16="http://schemas.microsoft.com/office/drawing/2014/main" id="{7AA78381-BC67-4F8D-6B2F-3A58E2090246}"/>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C948D26B-A54D-4D48-2EC2-9DFA33EEB676}"/>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78565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 og innhold stor">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Plassholder for innhold 1">
            <a:extLst>
              <a:ext uri="{FF2B5EF4-FFF2-40B4-BE49-F238E27FC236}">
                <a16:creationId xmlns:a16="http://schemas.microsoft.com/office/drawing/2014/main" id="{FC4AA29A-0515-470D-9A65-B35D13609723}"/>
              </a:ext>
            </a:extLst>
          </p:cNvPr>
          <p:cNvSpPr>
            <a:spLocks noGrp="1"/>
          </p:cNvSpPr>
          <p:nvPr>
            <p:ph sz="quarter" idx="29"/>
          </p:nvPr>
        </p:nvSpPr>
        <p:spPr>
          <a:xfrm>
            <a:off x="316840" y="1695769"/>
            <a:ext cx="10553558"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logo_blaa" hidden="1">
            <a:extLst>
              <a:ext uri="{FF2B5EF4-FFF2-40B4-BE49-F238E27FC236}">
                <a16:creationId xmlns:a16="http://schemas.microsoft.com/office/drawing/2014/main" id="{C77A9244-E448-E41D-B899-1A375A270124}"/>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D75579C6-C928-5B97-56DC-BFA75AA30C0A}"/>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63573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 innholdsdeler">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 name="Plassholder for innhold 1">
            <a:extLst>
              <a:ext uri="{FF2B5EF4-FFF2-40B4-BE49-F238E27FC236}">
                <a16:creationId xmlns:a16="http://schemas.microsoft.com/office/drawing/2014/main" id="{FC4AA29A-0515-470D-9A65-B35D13609723}"/>
              </a:ext>
            </a:extLst>
          </p:cNvPr>
          <p:cNvSpPr>
            <a:spLocks noGrp="1"/>
          </p:cNvSpPr>
          <p:nvPr>
            <p:ph sz="quarter" idx="29"/>
          </p:nvPr>
        </p:nvSpPr>
        <p:spPr>
          <a:xfrm>
            <a:off x="316842" y="1695769"/>
            <a:ext cx="5148643"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innhold 1">
            <a:extLst>
              <a:ext uri="{FF2B5EF4-FFF2-40B4-BE49-F238E27FC236}">
                <a16:creationId xmlns:a16="http://schemas.microsoft.com/office/drawing/2014/main" id="{D75067CC-B9B0-4E2C-A856-0B89673E34E5}"/>
              </a:ext>
            </a:extLst>
          </p:cNvPr>
          <p:cNvSpPr>
            <a:spLocks noGrp="1"/>
          </p:cNvSpPr>
          <p:nvPr>
            <p:ph sz="quarter" idx="30"/>
          </p:nvPr>
        </p:nvSpPr>
        <p:spPr>
          <a:xfrm>
            <a:off x="5721755" y="1695768"/>
            <a:ext cx="5148643" cy="4335803"/>
          </a:xfrm>
          <a:prstGeom prst="rect">
            <a:avLst/>
          </a:prstGeom>
        </p:spPr>
        <p:txBody>
          <a:bodyPr lIns="0" tIns="0" rIns="0" bIns="0"/>
          <a:lstStyle>
            <a:lvl1pPr marL="288000" indent="-288000" algn="l">
              <a:lnSpc>
                <a:spcPct val="100000"/>
              </a:lnSpc>
              <a:spcBef>
                <a:spcPts val="0"/>
              </a:spcBef>
              <a:spcAft>
                <a:spcPts val="0"/>
              </a:spcAft>
              <a:buClrTx/>
              <a:buFont typeface="Arial" panose="020B0604020202020204" pitchFamily="34" charset="0"/>
              <a:buChar char="•"/>
              <a:defRPr sz="1400" b="0" i="0" u="none" cap="none">
                <a:solidFill>
                  <a:srgbClr val="00207D"/>
                </a:solidFill>
                <a:latin typeface="+mn-lt"/>
              </a:defRPr>
            </a:lvl1pPr>
            <a:lvl2pPr marL="745200" indent="-288000" algn="l">
              <a:lnSpc>
                <a:spcPct val="100000"/>
              </a:lnSpc>
              <a:spcBef>
                <a:spcPts val="0"/>
              </a:spcBef>
              <a:spcAft>
                <a:spcPts val="0"/>
              </a:spcAft>
              <a:buClrTx/>
              <a:buFont typeface="Arial" panose="020B0604020202020204" pitchFamily="34" charset="0"/>
              <a:buChar char="•"/>
              <a:defRPr sz="1200" b="0" i="0" u="none" cap="none">
                <a:solidFill>
                  <a:srgbClr val="00207D"/>
                </a:solidFill>
                <a:latin typeface="+mn-lt"/>
              </a:defRPr>
            </a:lvl2pPr>
            <a:lvl3pPr marL="1143000" indent="-228600" algn="l">
              <a:lnSpc>
                <a:spcPct val="100000"/>
              </a:lnSpc>
              <a:spcBef>
                <a:spcPts val="0"/>
              </a:spcBef>
              <a:spcAft>
                <a:spcPts val="0"/>
              </a:spcAft>
              <a:buClrTx/>
              <a:buFont typeface="Arial" panose="020B0604020202020204" pitchFamily="34" charset="0"/>
              <a:buChar char="•"/>
              <a:defRPr sz="1100" b="0" i="0" u="none" cap="none">
                <a:solidFill>
                  <a:srgbClr val="00207D"/>
                </a:solidFill>
                <a:latin typeface="+mn-lt"/>
              </a:defRPr>
            </a:lvl3pPr>
            <a:lvl4pPr marL="1638000" indent="-288000" algn="l">
              <a:lnSpc>
                <a:spcPct val="100000"/>
              </a:lnSpc>
              <a:spcBef>
                <a:spcPts val="0"/>
              </a:spcBef>
              <a:spcAft>
                <a:spcPts val="0"/>
              </a:spcAft>
              <a:buClrTx/>
              <a:buFont typeface="Arial" panose="020B0604020202020204" pitchFamily="34" charset="0"/>
              <a:buChar char="•"/>
              <a:defRPr sz="1000" b="0" i="0" u="none" cap="none">
                <a:solidFill>
                  <a:srgbClr val="00207D"/>
                </a:solidFill>
                <a:latin typeface="+mn-lt"/>
              </a:defRPr>
            </a:lvl4pPr>
            <a:lvl5pPr marL="2088000" indent="-288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logo_blaa" hidden="1">
            <a:extLst>
              <a:ext uri="{FF2B5EF4-FFF2-40B4-BE49-F238E27FC236}">
                <a16:creationId xmlns:a16="http://schemas.microsoft.com/office/drawing/2014/main" id="{0D2C30C1-63CA-61FC-757D-6CEC8D5E20F9}"/>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981B84B4-1282-5C70-C307-154C05F97883}"/>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35334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p:bg>
      <p:bgPr>
        <a:solidFill>
          <a:srgbClr val="FFF9F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CF321DF-3A33-4CC1-B5B4-4FEC55D27EC2}"/>
              </a:ext>
            </a:extLst>
          </p:cNvPr>
          <p:cNvSpPr>
            <a:spLocks noGrp="1"/>
          </p:cNvSpPr>
          <p:nvPr>
            <p:ph type="body" sz="quarter" idx="27" hasCustomPrompt="1"/>
          </p:nvPr>
        </p:nvSpPr>
        <p:spPr>
          <a:xfrm>
            <a:off x="6096000" y="0"/>
            <a:ext cx="6096000"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1306508"/>
            <a:ext cx="5588796" cy="553998"/>
          </a:xfrm>
        </p:spPr>
        <p:txBody>
          <a:bodyPr anchor="b"/>
          <a:lstStyle>
            <a:lvl1pPr>
              <a:defRPr>
                <a:solidFill>
                  <a:srgbClr val="00207D"/>
                </a:solidFill>
              </a:defRPr>
            </a:lvl1pPr>
          </a:lstStyle>
          <a:p>
            <a:r>
              <a:rPr lang="en-US" err="1"/>
              <a:t>Tittel</a:t>
            </a:r>
            <a:endParaRPr lang="en-US"/>
          </a:p>
        </p:txBody>
      </p:sp>
      <p:sp>
        <p:nvSpPr>
          <p:cNvPr id="3" name="Content Placeholder 2">
            <a:extLst>
              <a:ext uri="{FF2B5EF4-FFF2-40B4-BE49-F238E27FC236}">
                <a16:creationId xmlns:a16="http://schemas.microsoft.com/office/drawing/2014/main" id="{8B08CD17-0B38-4678-850D-681E5D48C3BC}"/>
              </a:ext>
            </a:extLst>
          </p:cNvPr>
          <p:cNvSpPr>
            <a:spLocks noGrp="1"/>
          </p:cNvSpPr>
          <p:nvPr>
            <p:ph idx="1"/>
          </p:nvPr>
        </p:nvSpPr>
        <p:spPr>
          <a:xfrm>
            <a:off x="316704" y="2466340"/>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1985966"/>
            <a:ext cx="5589587" cy="341313"/>
          </a:xfrm>
        </p:spPr>
        <p:txBody>
          <a:bodyPr anchor="t"/>
          <a:lstStyle>
            <a:lvl1pPr marL="0" indent="0">
              <a:buNone/>
              <a:defRPr sz="1600">
                <a:solidFill>
                  <a:srgbClr val="00207D"/>
                </a:solidFill>
              </a:defRPr>
            </a:lvl1pPr>
          </a:lstStyle>
          <a:p>
            <a:pPr lvl="0"/>
            <a:r>
              <a:rPr lang="nb-NO"/>
              <a:t>Klikk for å redigere tekststiler i malen</a:t>
            </a:r>
          </a:p>
        </p:txBody>
      </p:sp>
      <p:sp>
        <p:nvSpPr>
          <p:cNvPr id="14" name="Text Placeholder 9">
            <a:extLst>
              <a:ext uri="{FF2B5EF4-FFF2-40B4-BE49-F238E27FC236}">
                <a16:creationId xmlns:a16="http://schemas.microsoft.com/office/drawing/2014/main" id="{7392F2E7-3B07-419D-B3BD-4D2B0A9B9A26}"/>
              </a:ext>
            </a:extLst>
          </p:cNvPr>
          <p:cNvSpPr>
            <a:spLocks noGrp="1"/>
          </p:cNvSpPr>
          <p:nvPr>
            <p:ph type="body" sz="quarter" idx="16" hasCustomPrompt="1"/>
          </p:nvPr>
        </p:nvSpPr>
        <p:spPr>
          <a:xfrm>
            <a:off x="315912" y="233096"/>
            <a:ext cx="5589587" cy="341313"/>
          </a:xfrm>
        </p:spPr>
        <p:txBody>
          <a:bodyPr/>
          <a:lstStyle>
            <a:lvl1pPr marL="0" indent="0">
              <a:buNone/>
              <a:defRPr sz="1000">
                <a:solidFill>
                  <a:srgbClr val="00207D"/>
                </a:solidFill>
              </a:defRPr>
            </a:lvl1pPr>
          </a:lstStyle>
          <a:p>
            <a:pPr lvl="0"/>
            <a:r>
              <a:rPr lang="en-US" err="1"/>
              <a:t>Deskriptor</a:t>
            </a:r>
            <a:r>
              <a:rPr lang="en-US"/>
              <a:t> for </a:t>
            </a:r>
            <a:r>
              <a:rPr lang="en-US" err="1"/>
              <a:t>bilde</a:t>
            </a:r>
            <a:endParaRPr lang="en-US"/>
          </a:p>
        </p:txBody>
      </p:sp>
      <p:sp>
        <p:nvSpPr>
          <p:cNvPr id="16" name="Text Placeholder 8">
            <a:extLst>
              <a:ext uri="{FF2B5EF4-FFF2-40B4-BE49-F238E27FC236}">
                <a16:creationId xmlns:a16="http://schemas.microsoft.com/office/drawing/2014/main" id="{98628ED4-BEC0-4634-8E8D-6E8B1F0192AF}"/>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A078E940-72D0-42A4-93F1-0ED159E95F5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7" name="addin_colorbox" hidden="1">
            <a:extLst>
              <a:ext uri="{FF2B5EF4-FFF2-40B4-BE49-F238E27FC236}">
                <a16:creationId xmlns:a16="http://schemas.microsoft.com/office/drawing/2014/main" id="{D37F48B1-7ACE-4F4E-8A31-8FF315C54D1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5B8F4AEB-14D2-4216-AC0E-A75496A332B0}"/>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AC1F6EC1-046D-4D1B-ACDF-11EC0B74914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F98C4818-990B-4A03-A765-145459C6F9E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1DF3A714-D07A-4DCB-BE64-85ABAC3DA107}"/>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EA4FB2CF-9FF1-4850-8037-423724FE76A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DefLogoHvit" hidden="1">
            <a:extLst>
              <a:ext uri="{FF2B5EF4-FFF2-40B4-BE49-F238E27FC236}">
                <a16:creationId xmlns:a16="http://schemas.microsoft.com/office/drawing/2014/main" id="{577E44D0-6E18-4464-AA46-505BD8E43B3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cture Placeholder 6">
            <a:extLst>
              <a:ext uri="{FF2B5EF4-FFF2-40B4-BE49-F238E27FC236}">
                <a16:creationId xmlns:a16="http://schemas.microsoft.com/office/drawing/2014/main" id="{53932BAD-EFF5-412E-A960-7D42348E32DD}"/>
              </a:ext>
            </a:extLst>
          </p:cNvPr>
          <p:cNvSpPr>
            <a:spLocks noGrp="1"/>
          </p:cNvSpPr>
          <p:nvPr>
            <p:ph type="pic" sz="quarter" idx="28"/>
          </p:nvPr>
        </p:nvSpPr>
        <p:spPr>
          <a:xfrm>
            <a:off x="6096000" y="0"/>
            <a:ext cx="60960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pic>
        <p:nvPicPr>
          <p:cNvPr id="11" name="logo_blaa" hidden="1">
            <a:extLst>
              <a:ext uri="{FF2B5EF4-FFF2-40B4-BE49-F238E27FC236}">
                <a16:creationId xmlns:a16="http://schemas.microsoft.com/office/drawing/2014/main" id="{B48A07D9-9406-44BB-6B6D-68EE9D039D76}"/>
              </a:ext>
            </a:extLst>
          </p:cNvPr>
          <p:cNvPicPr>
            <a:picLocks/>
          </p:cNvPicPr>
          <p:nvPr userDrawn="1"/>
        </p:nvPicPr>
        <p:blipFill>
          <a:blip r:embed="rId3"/>
          <a:stretch>
            <a:fillRect/>
          </a:stretch>
        </p:blipFill>
        <p:spPr>
          <a:xfrm>
            <a:off x="9309100" y="6246570"/>
            <a:ext cx="2667000" cy="560754"/>
          </a:xfrm>
          <a:prstGeom prst="rect">
            <a:avLst/>
          </a:prstGeom>
        </p:spPr>
      </p:pic>
      <p:pic>
        <p:nvPicPr>
          <p:cNvPr id="15" name="logo_hvit" hidden="1">
            <a:extLst>
              <a:ext uri="{FF2B5EF4-FFF2-40B4-BE49-F238E27FC236}">
                <a16:creationId xmlns:a16="http://schemas.microsoft.com/office/drawing/2014/main" id="{3A161D65-AB3F-5267-83FD-6DDB01D671DE}"/>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736042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
    <p:bg>
      <p:bgPr>
        <a:solidFill>
          <a:srgbClr val="FFF9F5"/>
        </a:solidFill>
        <a:effectLst/>
      </p:bgPr>
    </p:bg>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76392DCB-D9F5-45C4-91D7-0EC3B95F3B00}"/>
              </a:ext>
            </a:extLst>
          </p:cNvPr>
          <p:cNvSpPr>
            <a:spLocks noGrp="1"/>
          </p:cNvSpPr>
          <p:nvPr>
            <p:ph type="body" sz="quarter" idx="27" hasCustomPrompt="1"/>
          </p:nvPr>
        </p:nvSpPr>
        <p:spPr>
          <a:xfrm>
            <a:off x="6095999" y="0"/>
            <a:ext cx="6096000"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229728"/>
            <a:ext cx="5588796" cy="55399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5589587"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8">
            <a:extLst>
              <a:ext uri="{FF2B5EF4-FFF2-40B4-BE49-F238E27FC236}">
                <a16:creationId xmlns:a16="http://schemas.microsoft.com/office/drawing/2014/main" id="{DB83287C-1B6D-42A7-B810-707CF6096579}"/>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D52C60E8-6184-4E09-BFB9-914124AA58AF}"/>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7" name="addin_colorbox" hidden="1">
            <a:extLst>
              <a:ext uri="{FF2B5EF4-FFF2-40B4-BE49-F238E27FC236}">
                <a16:creationId xmlns:a16="http://schemas.microsoft.com/office/drawing/2014/main" id="{4F4C1600-3FC9-4DE3-AE62-F70A46786D9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4F33EF02-B40B-40D4-BCF1-E6DD8A71FA09}"/>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3FDBBF1B-E505-4C56-B7B9-E7A60C1AB33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1A57301C-BDC3-4E80-B43E-AD9F9CA9505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D171F4EA-811C-4530-8202-F7F86CC5E3C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BED07210-E86B-4E5E-B346-60D1CAFCC62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4" name="DefLogoHvit" hidden="1">
            <a:extLst>
              <a:ext uri="{FF2B5EF4-FFF2-40B4-BE49-F238E27FC236}">
                <a16:creationId xmlns:a16="http://schemas.microsoft.com/office/drawing/2014/main" id="{BC632F05-D42F-449E-9874-9E9ECBD0D897}"/>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icture Placeholder 2">
            <a:extLst>
              <a:ext uri="{FF2B5EF4-FFF2-40B4-BE49-F238E27FC236}">
                <a16:creationId xmlns:a16="http://schemas.microsoft.com/office/drawing/2014/main" id="{FE15EF44-DFF9-4153-9226-166E215234CD}"/>
              </a:ext>
            </a:extLst>
          </p:cNvPr>
          <p:cNvSpPr>
            <a:spLocks noGrp="1"/>
          </p:cNvSpPr>
          <p:nvPr>
            <p:ph type="pic" sz="quarter" idx="28"/>
          </p:nvPr>
        </p:nvSpPr>
        <p:spPr>
          <a:xfrm>
            <a:off x="6096000" y="0"/>
            <a:ext cx="60960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pic>
        <p:nvPicPr>
          <p:cNvPr id="8" name="logo_blaa" hidden="1">
            <a:extLst>
              <a:ext uri="{FF2B5EF4-FFF2-40B4-BE49-F238E27FC236}">
                <a16:creationId xmlns:a16="http://schemas.microsoft.com/office/drawing/2014/main" id="{BE8387AF-DCAA-E9A5-82B8-22CDBCE311D4}"/>
              </a:ext>
            </a:extLst>
          </p:cNvPr>
          <p:cNvPicPr>
            <a:picLocks/>
          </p:cNvPicPr>
          <p:nvPr userDrawn="1"/>
        </p:nvPicPr>
        <p:blipFill>
          <a:blip r:embed="rId3"/>
          <a:stretch>
            <a:fillRect/>
          </a:stretch>
        </p:blipFill>
        <p:spPr>
          <a:xfrm>
            <a:off x="9309100" y="6246570"/>
            <a:ext cx="2667000" cy="560754"/>
          </a:xfrm>
          <a:prstGeom prst="rect">
            <a:avLst/>
          </a:prstGeom>
        </p:spPr>
      </p:pic>
      <p:pic>
        <p:nvPicPr>
          <p:cNvPr id="12" name="logo_hvit" hidden="1">
            <a:extLst>
              <a:ext uri="{FF2B5EF4-FFF2-40B4-BE49-F238E27FC236}">
                <a16:creationId xmlns:a16="http://schemas.microsoft.com/office/drawing/2014/main" id="{0E457911-0A5A-D2C3-BD1D-1B35141023F8}"/>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82593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 forside uten bilde">
    <p:bg>
      <p:bgPr>
        <a:solidFill>
          <a:schemeClr val="accent2"/>
        </a:solidFill>
        <a:effectLst/>
      </p:bgPr>
    </p:bg>
    <p:spTree>
      <p:nvGrpSpPr>
        <p:cNvPr id="1" name=""/>
        <p:cNvGrpSpPr/>
        <p:nvPr/>
      </p:nvGrpSpPr>
      <p:grpSpPr>
        <a:xfrm>
          <a:off x="0" y="0"/>
          <a:ext cx="0" cy="0"/>
          <a:chOff x="0" y="0"/>
          <a:chExt cx="0" cy="0"/>
        </a:xfrm>
      </p:grpSpPr>
      <p:sp>
        <p:nvSpPr>
          <p:cNvPr id="35" name="Frihåndsform: figur 34">
            <a:extLst>
              <a:ext uri="{FF2B5EF4-FFF2-40B4-BE49-F238E27FC236}">
                <a16:creationId xmlns:a16="http://schemas.microsoft.com/office/drawing/2014/main" id="{FEC2C7E8-2BAA-4586-B492-F62F07C9E11E}"/>
              </a:ext>
            </a:extLst>
          </p:cNvPr>
          <p:cNvSpPr/>
          <p:nvPr userDrawn="1"/>
        </p:nvSpPr>
        <p:spPr>
          <a:xfrm>
            <a:off x="8643130" y="4478410"/>
            <a:ext cx="3548870" cy="2379590"/>
          </a:xfrm>
          <a:custGeom>
            <a:avLst/>
            <a:gdLst>
              <a:gd name="connsiteX0" fmla="*/ 3548870 w 3548870"/>
              <a:gd name="connsiteY0" fmla="*/ 0 h 2379590"/>
              <a:gd name="connsiteX1" fmla="*/ 3548870 w 3548870"/>
              <a:gd name="connsiteY1" fmla="*/ 2379590 h 2379590"/>
              <a:gd name="connsiteX2" fmla="*/ 0 w 3548870"/>
              <a:gd name="connsiteY2" fmla="*/ 2379590 h 2379590"/>
              <a:gd name="connsiteX3" fmla="*/ 72242 w 3548870"/>
              <a:gd name="connsiteY3" fmla="*/ 2218043 h 2379590"/>
              <a:gd name="connsiteX4" fmla="*/ 3364761 w 3548870"/>
              <a:gd name="connsiteY4" fmla="*/ 4706 h 2379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870" h="2379590">
                <a:moveTo>
                  <a:pt x="3548870" y="0"/>
                </a:moveTo>
                <a:lnTo>
                  <a:pt x="3548870" y="2379590"/>
                </a:lnTo>
                <a:lnTo>
                  <a:pt x="0" y="2379590"/>
                </a:lnTo>
                <a:lnTo>
                  <a:pt x="72242" y="2218043"/>
                </a:lnTo>
                <a:cubicBezTo>
                  <a:pt x="670673" y="962488"/>
                  <a:pt x="1912166" y="79145"/>
                  <a:pt x="3364761" y="47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b-NO"/>
          </a:p>
        </p:txBody>
      </p:sp>
      <p:sp>
        <p:nvSpPr>
          <p:cNvPr id="28" name="Plassholder for tekst 27">
            <a:extLst>
              <a:ext uri="{FF2B5EF4-FFF2-40B4-BE49-F238E27FC236}">
                <a16:creationId xmlns:a16="http://schemas.microsoft.com/office/drawing/2014/main" id="{AC732900-C482-4FED-BE14-15E1B9D9A0DA}"/>
              </a:ext>
            </a:extLst>
          </p:cNvPr>
          <p:cNvSpPr>
            <a:spLocks noGrp="1"/>
          </p:cNvSpPr>
          <p:nvPr>
            <p:ph type="body" sz="quarter" idx="18" hasCustomPrompt="1"/>
          </p:nvPr>
        </p:nvSpPr>
        <p:spPr>
          <a:xfrm>
            <a:off x="0" y="0"/>
            <a:ext cx="7094193" cy="5000626"/>
          </a:xfrm>
          <a:custGeom>
            <a:avLst/>
            <a:gdLst>
              <a:gd name="connsiteX0" fmla="*/ 0 w 7094193"/>
              <a:gd name="connsiteY0" fmla="*/ 0 h 5000626"/>
              <a:gd name="connsiteX1" fmla="*/ 7094193 w 7094193"/>
              <a:gd name="connsiteY1" fmla="*/ 0 h 5000626"/>
              <a:gd name="connsiteX2" fmla="*/ 7085079 w 7094193"/>
              <a:gd name="connsiteY2" fmla="*/ 52590 h 5000626"/>
              <a:gd name="connsiteX3" fmla="*/ 1193800 w 7094193"/>
              <a:gd name="connsiteY3" fmla="*/ 5000626 h 5000626"/>
              <a:gd name="connsiteX4" fmla="*/ 278011 w 7094193"/>
              <a:gd name="connsiteY4" fmla="*/ 4929224 h 5000626"/>
              <a:gd name="connsiteX5" fmla="*/ 0 w 7094193"/>
              <a:gd name="connsiteY5" fmla="*/ 4878061 h 500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4193" h="5000626">
                <a:moveTo>
                  <a:pt x="0" y="0"/>
                </a:moveTo>
                <a:lnTo>
                  <a:pt x="7094193" y="0"/>
                </a:lnTo>
                <a:lnTo>
                  <a:pt x="7085079" y="52590"/>
                </a:lnTo>
                <a:cubicBezTo>
                  <a:pt x="6524347" y="2876429"/>
                  <a:pt x="4099795" y="5000626"/>
                  <a:pt x="1193800" y="5000626"/>
                </a:cubicBezTo>
                <a:cubicBezTo>
                  <a:pt x="882444" y="5000626"/>
                  <a:pt x="576614" y="4976241"/>
                  <a:pt x="278011" y="4929224"/>
                </a:cubicBezTo>
                <a:lnTo>
                  <a:pt x="0" y="4878061"/>
                </a:lnTo>
                <a:close/>
              </a:path>
            </a:pathLst>
          </a:custGeom>
          <a:solidFill>
            <a:schemeClr val="tx2"/>
          </a:solidFill>
        </p:spPr>
        <p:txBody>
          <a:bodyPr wrap="square">
            <a:noAutofit/>
          </a:bodyPr>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1F008BBA-689F-42DB-913E-0747FEF2C9A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clr4</a:t>
            </a:r>
          </a:p>
        </p:txBody>
      </p:sp>
      <p:sp>
        <p:nvSpPr>
          <p:cNvPr id="11" name="addin_colorbox" hidden="1">
            <a:extLst>
              <a:ext uri="{FF2B5EF4-FFF2-40B4-BE49-F238E27FC236}">
                <a16:creationId xmlns:a16="http://schemas.microsoft.com/office/drawing/2014/main" id="{DF06E2D9-F070-4F9C-A1C6-8E39C20198F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background" hidden="1">
            <a:extLst>
              <a:ext uri="{FF2B5EF4-FFF2-40B4-BE49-F238E27FC236}">
                <a16:creationId xmlns:a16="http://schemas.microsoft.com/office/drawing/2014/main" id="{20F64EEC-DBFB-4FDA-B7D3-2BFC8275B17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5" name="addin_logo" hidden="1">
            <a:extLst>
              <a:ext uri="{FF2B5EF4-FFF2-40B4-BE49-F238E27FC236}">
                <a16:creationId xmlns:a16="http://schemas.microsoft.com/office/drawing/2014/main" id="{B4FB7D30-A58A-4C12-BA63-D7BD6F30D44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4B4ECA20-A19D-4A30-BCBE-5B85C7B9069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E0A27905-A053-4BA2-B313-CC93DDB1A4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8">
            <a:extLst>
              <a:ext uri="{FF2B5EF4-FFF2-40B4-BE49-F238E27FC236}">
                <a16:creationId xmlns:a16="http://schemas.microsoft.com/office/drawing/2014/main" id="{F09D0317-D37C-4CB3-ACEF-438C4B052C90}"/>
              </a:ext>
            </a:extLst>
          </p:cNvPr>
          <p:cNvSpPr>
            <a:spLocks noGrp="1"/>
          </p:cNvSpPr>
          <p:nvPr>
            <p:ph type="body" sz="quarter" idx="13" hasCustomPrompt="1"/>
          </p:nvPr>
        </p:nvSpPr>
        <p:spPr>
          <a:xfrm>
            <a:off x="305594" y="301039"/>
            <a:ext cx="2667000" cy="560754"/>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9" name="addin_image" hidden="1">
            <a:extLst>
              <a:ext uri="{FF2B5EF4-FFF2-40B4-BE49-F238E27FC236}">
                <a16:creationId xmlns:a16="http://schemas.microsoft.com/office/drawing/2014/main" id="{B62AE36E-9C13-4C22-9D9E-82AC72D8272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2336466F-2103-425B-87BE-18F3E57B9F81}"/>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Ellipse 26" hidden="1">
            <a:extLst>
              <a:ext uri="{FF2B5EF4-FFF2-40B4-BE49-F238E27FC236}">
                <a16:creationId xmlns:a16="http://schemas.microsoft.com/office/drawing/2014/main" id="{C58EF7F7-76C4-4C70-91FC-28F032BC9284}"/>
              </a:ext>
            </a:extLst>
          </p:cNvPr>
          <p:cNvSpPr/>
          <p:nvPr userDrawn="1"/>
        </p:nvSpPr>
        <p:spPr>
          <a:xfrm>
            <a:off x="-4819651" y="-7393244"/>
            <a:ext cx="12026901" cy="12393870"/>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hidden="1">
            <a:extLst>
              <a:ext uri="{FF2B5EF4-FFF2-40B4-BE49-F238E27FC236}">
                <a16:creationId xmlns:a16="http://schemas.microsoft.com/office/drawing/2014/main" id="{E7AB5697-707D-455B-8619-528309D6ACBF}"/>
              </a:ext>
            </a:extLst>
          </p:cNvPr>
          <p:cNvSpPr/>
          <p:nvPr userDrawn="1"/>
        </p:nvSpPr>
        <p:spPr>
          <a:xfrm>
            <a:off x="8333366" y="4478020"/>
            <a:ext cx="7747747" cy="783263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_blaa" hidden="1">
            <a:extLst>
              <a:ext uri="{FF2B5EF4-FFF2-40B4-BE49-F238E27FC236}">
                <a16:creationId xmlns:a16="http://schemas.microsoft.com/office/drawing/2014/main" id="{246D0F03-C20A-B922-FCB5-B6CE409DFB97}"/>
              </a:ext>
            </a:extLst>
          </p:cNvPr>
          <p:cNvPicPr>
            <a:picLocks/>
          </p:cNvPicPr>
          <p:nvPr userDrawn="1"/>
        </p:nvPicPr>
        <p:blipFill>
          <a:blip r:embed="rId3"/>
          <a:stretch>
            <a:fillRect/>
          </a:stretch>
        </p:blipFill>
        <p:spPr>
          <a:xfrm>
            <a:off x="305591" y="301037"/>
            <a:ext cx="2667000" cy="560754"/>
          </a:xfrm>
          <a:prstGeom prst="rect">
            <a:avLst/>
          </a:prstGeom>
        </p:spPr>
      </p:pic>
      <p:pic>
        <p:nvPicPr>
          <p:cNvPr id="16" name="logo_hvit" hidden="1">
            <a:extLst>
              <a:ext uri="{FF2B5EF4-FFF2-40B4-BE49-F238E27FC236}">
                <a16:creationId xmlns:a16="http://schemas.microsoft.com/office/drawing/2014/main" id="{E11F9F1C-D6BC-5618-B108-40C9BEA45CA7}"/>
              </a:ext>
            </a:extLst>
          </p:cNvPr>
          <p:cNvPicPr>
            <a:picLocks/>
          </p:cNvPicPr>
          <p:nvPr userDrawn="1"/>
        </p:nvPicPr>
        <p:blipFill>
          <a:blip r:embed="rId2"/>
          <a:stretch>
            <a:fillRect/>
          </a:stretch>
        </p:blipFill>
        <p:spPr>
          <a:xfrm>
            <a:off x="305592" y="301038"/>
            <a:ext cx="2667000" cy="560754"/>
          </a:xfrm>
          <a:prstGeom prst="rect">
            <a:avLst/>
          </a:prstGeom>
        </p:spPr>
      </p:pic>
    </p:spTree>
    <p:extLst>
      <p:ext uri="{BB962C8B-B14F-4D97-AF65-F5344CB8AC3E}">
        <p14:creationId xmlns:p14="http://schemas.microsoft.com/office/powerpoint/2010/main" val="1061687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nede, sirkel)">
    <p:bg>
      <p:bgPr>
        <a:solidFill>
          <a:srgbClr val="FFF9F5"/>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EA8A8A2A-6A3B-44AB-8647-260EC7923EDF}"/>
              </a:ext>
            </a:extLst>
          </p:cNvPr>
          <p:cNvSpPr>
            <a:spLocks noGrp="1"/>
          </p:cNvSpPr>
          <p:nvPr>
            <p:ph type="body" sz="quarter" idx="28" hasCustomPrompt="1"/>
          </p:nvPr>
        </p:nvSpPr>
        <p:spPr>
          <a:xfrm>
            <a:off x="6286502" y="1033150"/>
            <a:ext cx="5905498" cy="5824850"/>
          </a:xfrm>
          <a:custGeom>
            <a:avLst/>
            <a:gdLst>
              <a:gd name="connsiteX0" fmla="*/ 3467099 w 5905498"/>
              <a:gd name="connsiteY0" fmla="*/ 0 h 5824850"/>
              <a:gd name="connsiteX1" fmla="*/ 5672496 w 5905498"/>
              <a:gd name="connsiteY1" fmla="*/ 791717 h 5824850"/>
              <a:gd name="connsiteX2" fmla="*/ 5905498 w 5905498"/>
              <a:gd name="connsiteY2" fmla="*/ 1003484 h 5824850"/>
              <a:gd name="connsiteX3" fmla="*/ 5905498 w 5905498"/>
              <a:gd name="connsiteY3" fmla="*/ 5824850 h 5824850"/>
              <a:gd name="connsiteX4" fmla="*/ 930186 w 5905498"/>
              <a:gd name="connsiteY4" fmla="*/ 5824850 h 5824850"/>
              <a:gd name="connsiteX5" fmla="*/ 791717 w 5905498"/>
              <a:gd name="connsiteY5" fmla="*/ 5672496 h 5824850"/>
              <a:gd name="connsiteX6" fmla="*/ 0 w 5905498"/>
              <a:gd name="connsiteY6" fmla="*/ 3467100 h 5824850"/>
              <a:gd name="connsiteX7" fmla="*/ 3467099 w 5905498"/>
              <a:gd name="connsiteY7" fmla="*/ 0 h 58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498" h="5824850">
                <a:moveTo>
                  <a:pt x="3467099" y="0"/>
                </a:moveTo>
                <a:cubicBezTo>
                  <a:pt x="4304836" y="0"/>
                  <a:pt x="5073177" y="297115"/>
                  <a:pt x="5672496" y="791717"/>
                </a:cubicBezTo>
                <a:lnTo>
                  <a:pt x="5905498" y="1003484"/>
                </a:lnTo>
                <a:lnTo>
                  <a:pt x="5905498" y="5824850"/>
                </a:lnTo>
                <a:lnTo>
                  <a:pt x="930186" y="5824850"/>
                </a:lnTo>
                <a:lnTo>
                  <a:pt x="791717" y="5672496"/>
                </a:lnTo>
                <a:cubicBezTo>
                  <a:pt x="297115" y="5073177"/>
                  <a:pt x="0" y="4304836"/>
                  <a:pt x="0" y="3467100"/>
                </a:cubicBezTo>
                <a:cubicBezTo>
                  <a:pt x="0" y="1552273"/>
                  <a:pt x="1552273" y="0"/>
                  <a:pt x="3467099" y="0"/>
                </a:cubicBezTo>
                <a:close/>
              </a:path>
            </a:pathLst>
          </a:custGeom>
          <a:solidFill>
            <a:schemeClr val="accent2"/>
          </a:solidFill>
        </p:spPr>
        <p:txBody>
          <a:bodyPr wrap="square">
            <a:noAutofit/>
          </a:bodyPr>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229728"/>
            <a:ext cx="5588796" cy="55399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5589587"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8">
            <a:extLst>
              <a:ext uri="{FF2B5EF4-FFF2-40B4-BE49-F238E27FC236}">
                <a16:creationId xmlns:a16="http://schemas.microsoft.com/office/drawing/2014/main" id="{8832CADD-DDDE-4851-8BD1-99710FABB5E5}"/>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DFDA5939-391C-41D0-8F21-DD084424DB5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6" name="addin_colorbox" hidden="1">
            <a:extLst>
              <a:ext uri="{FF2B5EF4-FFF2-40B4-BE49-F238E27FC236}">
                <a16:creationId xmlns:a16="http://schemas.microsoft.com/office/drawing/2014/main" id="{41D1CBCC-8E3A-47BE-982B-49EC2954D30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6793D32F-7B07-46C0-A33B-03EB8B18EE8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D8764E46-805A-407F-96C5-5A83D097195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204C9A61-3DE7-4BB7-AD6F-13FF004746F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1359F353-A991-43DF-8E05-D685ABD656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DA7D6A04-F3CF-46DC-9183-2173EDE5C745}"/>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DefLogoHvit" hidden="1">
            <a:extLst>
              <a:ext uri="{FF2B5EF4-FFF2-40B4-BE49-F238E27FC236}">
                <a16:creationId xmlns:a16="http://schemas.microsoft.com/office/drawing/2014/main" id="{E7E4907A-1620-4FFD-9C4A-1747B90959E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icture Placeholder 29">
            <a:extLst>
              <a:ext uri="{FF2B5EF4-FFF2-40B4-BE49-F238E27FC236}">
                <a16:creationId xmlns:a16="http://schemas.microsoft.com/office/drawing/2014/main" id="{53839F9B-ED44-48F4-B5D6-98DC325BA7CD}"/>
              </a:ext>
            </a:extLst>
          </p:cNvPr>
          <p:cNvSpPr>
            <a:spLocks noGrp="1"/>
          </p:cNvSpPr>
          <p:nvPr>
            <p:ph type="pic" sz="quarter" idx="27"/>
          </p:nvPr>
        </p:nvSpPr>
        <p:spPr>
          <a:xfrm>
            <a:off x="6286502" y="1033150"/>
            <a:ext cx="5905498" cy="5824850"/>
          </a:xfrm>
          <a:custGeom>
            <a:avLst/>
            <a:gdLst>
              <a:gd name="connsiteX0" fmla="*/ 3467099 w 5905498"/>
              <a:gd name="connsiteY0" fmla="*/ 0 h 5824850"/>
              <a:gd name="connsiteX1" fmla="*/ 5672496 w 5905498"/>
              <a:gd name="connsiteY1" fmla="*/ 791717 h 5824850"/>
              <a:gd name="connsiteX2" fmla="*/ 5905498 w 5905498"/>
              <a:gd name="connsiteY2" fmla="*/ 1003484 h 5824850"/>
              <a:gd name="connsiteX3" fmla="*/ 5905498 w 5905498"/>
              <a:gd name="connsiteY3" fmla="*/ 5824850 h 5824850"/>
              <a:gd name="connsiteX4" fmla="*/ 930186 w 5905498"/>
              <a:gd name="connsiteY4" fmla="*/ 5824850 h 5824850"/>
              <a:gd name="connsiteX5" fmla="*/ 791717 w 5905498"/>
              <a:gd name="connsiteY5" fmla="*/ 5672496 h 5824850"/>
              <a:gd name="connsiteX6" fmla="*/ 0 w 5905498"/>
              <a:gd name="connsiteY6" fmla="*/ 3467099 h 5824850"/>
              <a:gd name="connsiteX7" fmla="*/ 3467099 w 5905498"/>
              <a:gd name="connsiteY7" fmla="*/ 0 h 58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498" h="5824850">
                <a:moveTo>
                  <a:pt x="3467099" y="0"/>
                </a:moveTo>
                <a:cubicBezTo>
                  <a:pt x="4304836" y="0"/>
                  <a:pt x="5073177" y="297115"/>
                  <a:pt x="5672496" y="791717"/>
                </a:cubicBezTo>
                <a:lnTo>
                  <a:pt x="5905498" y="1003484"/>
                </a:lnTo>
                <a:lnTo>
                  <a:pt x="5905498" y="5824850"/>
                </a:lnTo>
                <a:lnTo>
                  <a:pt x="930186" y="5824850"/>
                </a:lnTo>
                <a:lnTo>
                  <a:pt x="791717" y="5672496"/>
                </a:lnTo>
                <a:cubicBezTo>
                  <a:pt x="297115" y="5073177"/>
                  <a:pt x="0" y="4304836"/>
                  <a:pt x="0" y="3467099"/>
                </a:cubicBezTo>
                <a:cubicBezTo>
                  <a:pt x="0" y="1552273"/>
                  <a:pt x="1552273" y="0"/>
                  <a:pt x="3467099"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pic>
        <p:nvPicPr>
          <p:cNvPr id="7" name="logo_blaa" hidden="1">
            <a:extLst>
              <a:ext uri="{FF2B5EF4-FFF2-40B4-BE49-F238E27FC236}">
                <a16:creationId xmlns:a16="http://schemas.microsoft.com/office/drawing/2014/main" id="{59B6705A-50DD-B426-C0CA-15FF8E58B511}"/>
              </a:ext>
            </a:extLst>
          </p:cNvPr>
          <p:cNvPicPr>
            <a:picLocks/>
          </p:cNvPicPr>
          <p:nvPr userDrawn="1"/>
        </p:nvPicPr>
        <p:blipFill>
          <a:blip r:embed="rId3"/>
          <a:stretch>
            <a:fillRect/>
          </a:stretch>
        </p:blipFill>
        <p:spPr>
          <a:xfrm>
            <a:off x="9309100" y="6246570"/>
            <a:ext cx="2667000" cy="560754"/>
          </a:xfrm>
          <a:prstGeom prst="rect">
            <a:avLst/>
          </a:prstGeom>
        </p:spPr>
      </p:pic>
      <p:pic>
        <p:nvPicPr>
          <p:cNvPr id="9" name="logo_hvit" hidden="1">
            <a:extLst>
              <a:ext uri="{FF2B5EF4-FFF2-40B4-BE49-F238E27FC236}">
                <a16:creationId xmlns:a16="http://schemas.microsoft.com/office/drawing/2014/main" id="{215AB5B4-7DA7-3352-9A5F-56E4FA6A60DC}"/>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927167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nede, sirkel, liten)">
    <p:bg>
      <p:bgPr>
        <a:solidFill>
          <a:srgbClr val="FFF9F5"/>
        </a:solidFill>
        <a:effectLst/>
      </p:bgPr>
    </p:bg>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6D115F76-499E-4BA8-ACCD-A3E76104C348}"/>
              </a:ext>
            </a:extLst>
          </p:cNvPr>
          <p:cNvSpPr>
            <a:spLocks noGrp="1"/>
          </p:cNvSpPr>
          <p:nvPr>
            <p:ph type="body" sz="quarter" idx="31" hasCustomPrompt="1"/>
          </p:nvPr>
        </p:nvSpPr>
        <p:spPr>
          <a:xfrm>
            <a:off x="7920288" y="2667000"/>
            <a:ext cx="4271712" cy="4191000"/>
          </a:xfrm>
          <a:custGeom>
            <a:avLst/>
            <a:gdLst>
              <a:gd name="connsiteX0" fmla="*/ 2654198 w 4271712"/>
              <a:gd name="connsiteY0" fmla="*/ 0 h 4191000"/>
              <a:gd name="connsiteX1" fmla="*/ 4138185 w 4271712"/>
              <a:gd name="connsiteY1" fmla="*/ 453313 h 4191000"/>
              <a:gd name="connsiteX2" fmla="*/ 4271712 w 4271712"/>
              <a:gd name="connsiteY2" fmla="*/ 553166 h 4191000"/>
              <a:gd name="connsiteX3" fmla="*/ 4271712 w 4271712"/>
              <a:gd name="connsiteY3" fmla="*/ 4191000 h 4191000"/>
              <a:gd name="connsiteX4" fmla="*/ 492669 w 4271712"/>
              <a:gd name="connsiteY4" fmla="*/ 4191000 h 4191000"/>
              <a:gd name="connsiteX5" fmla="*/ 453296 w 4271712"/>
              <a:gd name="connsiteY5" fmla="*/ 4138345 h 4191000"/>
              <a:gd name="connsiteX6" fmla="*/ 0 w 4271712"/>
              <a:gd name="connsiteY6" fmla="*/ 2654300 h 4191000"/>
              <a:gd name="connsiteX7" fmla="*/ 2654198 w 4271712"/>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1712" h="4191000">
                <a:moveTo>
                  <a:pt x="2654198" y="0"/>
                </a:moveTo>
                <a:cubicBezTo>
                  <a:pt x="3203901" y="0"/>
                  <a:pt x="3714573" y="167115"/>
                  <a:pt x="4138185" y="453313"/>
                </a:cubicBezTo>
                <a:lnTo>
                  <a:pt x="4271712" y="553166"/>
                </a:lnTo>
                <a:lnTo>
                  <a:pt x="4271712" y="4191000"/>
                </a:lnTo>
                <a:lnTo>
                  <a:pt x="492669" y="4191000"/>
                </a:lnTo>
                <a:lnTo>
                  <a:pt x="453296" y="4138345"/>
                </a:lnTo>
                <a:cubicBezTo>
                  <a:pt x="167108" y="3714716"/>
                  <a:pt x="0" y="3204024"/>
                  <a:pt x="0" y="2654300"/>
                </a:cubicBezTo>
                <a:cubicBezTo>
                  <a:pt x="0" y="1188371"/>
                  <a:pt x="1188325" y="0"/>
                  <a:pt x="2654198" y="0"/>
                </a:cubicBezTo>
                <a:close/>
              </a:path>
            </a:pathLst>
          </a:custGeom>
          <a:solidFill>
            <a:srgbClr val="002776"/>
          </a:solidFill>
        </p:spPr>
        <p:txBody>
          <a:bodyPr wrap="square" lIns="0" tIns="0" rIns="0" bIns="0">
            <a:noAutofit/>
          </a:bodyPr>
          <a:lstStyle>
            <a:lvl1pPr marL="0" indent="0">
              <a:buNone/>
              <a:defRPr sz="20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229728"/>
            <a:ext cx="5588796" cy="55399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5589587" cy="430887"/>
          </a:xfrm>
        </p:spPr>
        <p:txBody>
          <a:bodyPr anchor="t">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55887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8">
            <a:extLst>
              <a:ext uri="{FF2B5EF4-FFF2-40B4-BE49-F238E27FC236}">
                <a16:creationId xmlns:a16="http://schemas.microsoft.com/office/drawing/2014/main" id="{8832CADD-DDDE-4851-8BD1-99710FABB5E5}"/>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DFDA5939-391C-41D0-8F21-DD084424DB5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6" name="addin_colorbox" hidden="1">
            <a:extLst>
              <a:ext uri="{FF2B5EF4-FFF2-40B4-BE49-F238E27FC236}">
                <a16:creationId xmlns:a16="http://schemas.microsoft.com/office/drawing/2014/main" id="{41D1CBCC-8E3A-47BE-982B-49EC2954D30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6793D32F-7B07-46C0-A33B-03EB8B18EE8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D8764E46-805A-407F-96C5-5A83D097195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204C9A61-3DE7-4BB7-AD6F-13FF004746F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1359F353-A991-43DF-8E05-D685ABD656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DA7D6A04-F3CF-46DC-9183-2173EDE5C745}"/>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DefLogoHvit" hidden="1">
            <a:extLst>
              <a:ext uri="{FF2B5EF4-FFF2-40B4-BE49-F238E27FC236}">
                <a16:creationId xmlns:a16="http://schemas.microsoft.com/office/drawing/2014/main" id="{E7E4907A-1620-4FFD-9C4A-1747B90959E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Picture Placeholder 34">
            <a:extLst>
              <a:ext uri="{FF2B5EF4-FFF2-40B4-BE49-F238E27FC236}">
                <a16:creationId xmlns:a16="http://schemas.microsoft.com/office/drawing/2014/main" id="{0041E85E-F425-444C-8552-A079AFFD5769}"/>
              </a:ext>
            </a:extLst>
          </p:cNvPr>
          <p:cNvSpPr>
            <a:spLocks noGrp="1"/>
          </p:cNvSpPr>
          <p:nvPr>
            <p:ph type="pic" sz="quarter" idx="27"/>
          </p:nvPr>
        </p:nvSpPr>
        <p:spPr>
          <a:xfrm>
            <a:off x="7920288" y="2667000"/>
            <a:ext cx="4271712" cy="4191000"/>
          </a:xfrm>
          <a:custGeom>
            <a:avLst/>
            <a:gdLst>
              <a:gd name="connsiteX0" fmla="*/ 2654198 w 4271712"/>
              <a:gd name="connsiteY0" fmla="*/ 0 h 4191000"/>
              <a:gd name="connsiteX1" fmla="*/ 4138185 w 4271712"/>
              <a:gd name="connsiteY1" fmla="*/ 453313 h 4191000"/>
              <a:gd name="connsiteX2" fmla="*/ 4271712 w 4271712"/>
              <a:gd name="connsiteY2" fmla="*/ 553166 h 4191000"/>
              <a:gd name="connsiteX3" fmla="*/ 4271712 w 4271712"/>
              <a:gd name="connsiteY3" fmla="*/ 4191000 h 4191000"/>
              <a:gd name="connsiteX4" fmla="*/ 492669 w 4271712"/>
              <a:gd name="connsiteY4" fmla="*/ 4191000 h 4191000"/>
              <a:gd name="connsiteX5" fmla="*/ 453296 w 4271712"/>
              <a:gd name="connsiteY5" fmla="*/ 4138345 h 4191000"/>
              <a:gd name="connsiteX6" fmla="*/ 0 w 4271712"/>
              <a:gd name="connsiteY6" fmla="*/ 2654300 h 4191000"/>
              <a:gd name="connsiteX7" fmla="*/ 2654198 w 4271712"/>
              <a:gd name="connsiteY7" fmla="*/ 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1712" h="4191000">
                <a:moveTo>
                  <a:pt x="2654198" y="0"/>
                </a:moveTo>
                <a:cubicBezTo>
                  <a:pt x="3203901" y="0"/>
                  <a:pt x="3714573" y="167115"/>
                  <a:pt x="4138185" y="453313"/>
                </a:cubicBezTo>
                <a:lnTo>
                  <a:pt x="4271712" y="553166"/>
                </a:lnTo>
                <a:lnTo>
                  <a:pt x="4271712" y="4191000"/>
                </a:lnTo>
                <a:lnTo>
                  <a:pt x="492669" y="4191000"/>
                </a:lnTo>
                <a:lnTo>
                  <a:pt x="453296" y="4138345"/>
                </a:lnTo>
                <a:cubicBezTo>
                  <a:pt x="167109" y="3714715"/>
                  <a:pt x="0" y="3204024"/>
                  <a:pt x="0" y="2654300"/>
                </a:cubicBezTo>
                <a:cubicBezTo>
                  <a:pt x="0" y="1188371"/>
                  <a:pt x="1188325" y="0"/>
                  <a:pt x="2654198"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pic>
        <p:nvPicPr>
          <p:cNvPr id="7" name="logo_blaa" hidden="1">
            <a:extLst>
              <a:ext uri="{FF2B5EF4-FFF2-40B4-BE49-F238E27FC236}">
                <a16:creationId xmlns:a16="http://schemas.microsoft.com/office/drawing/2014/main" id="{2A62AEA4-FC4C-192B-2B23-0168C5864A55}"/>
              </a:ext>
            </a:extLst>
          </p:cNvPr>
          <p:cNvPicPr>
            <a:picLocks/>
          </p:cNvPicPr>
          <p:nvPr userDrawn="1"/>
        </p:nvPicPr>
        <p:blipFill>
          <a:blip r:embed="rId3"/>
          <a:stretch>
            <a:fillRect/>
          </a:stretch>
        </p:blipFill>
        <p:spPr>
          <a:xfrm>
            <a:off x="9309100" y="6246570"/>
            <a:ext cx="2667000" cy="560754"/>
          </a:xfrm>
          <a:prstGeom prst="rect">
            <a:avLst/>
          </a:prstGeom>
        </p:spPr>
      </p:pic>
      <p:pic>
        <p:nvPicPr>
          <p:cNvPr id="9" name="logo_hvit" hidden="1">
            <a:extLst>
              <a:ext uri="{FF2B5EF4-FFF2-40B4-BE49-F238E27FC236}">
                <a16:creationId xmlns:a16="http://schemas.microsoft.com/office/drawing/2014/main" id="{F7970004-6FB9-1084-A7A7-850FD38D83D2}"/>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4077039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undertittel, tekst og bilde (Høyre)  ">
    <p:bg>
      <p:bgPr>
        <a:solidFill>
          <a:srgbClr val="FFF9F5"/>
        </a:solidFill>
        <a:effectLst/>
      </p:bgPr>
    </p:bg>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8B906783-82F7-4F06-A909-92414CF27889}"/>
              </a:ext>
            </a:extLst>
          </p:cNvPr>
          <p:cNvSpPr>
            <a:spLocks noGrp="1"/>
          </p:cNvSpPr>
          <p:nvPr>
            <p:ph type="body" sz="quarter" idx="27" hasCustomPrompt="1"/>
          </p:nvPr>
        </p:nvSpPr>
        <p:spPr>
          <a:xfrm>
            <a:off x="3910808" y="0"/>
            <a:ext cx="8281191"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3378995" cy="430887"/>
          </a:xfrm>
        </p:spPr>
        <p:txBody>
          <a:bodyPr anchor="t">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33789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ext Placeholder 8">
            <a:extLst>
              <a:ext uri="{FF2B5EF4-FFF2-40B4-BE49-F238E27FC236}">
                <a16:creationId xmlns:a16="http://schemas.microsoft.com/office/drawing/2014/main" id="{7372FE5E-CAA5-4EE3-813D-053EE9B99F5C}"/>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DE1AB944-55F7-447E-B1B0-7777CEB81441}"/>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4" name="addin_colorbox" hidden="1">
            <a:extLst>
              <a:ext uri="{FF2B5EF4-FFF2-40B4-BE49-F238E27FC236}">
                <a16:creationId xmlns:a16="http://schemas.microsoft.com/office/drawing/2014/main" id="{3C3E6D96-3091-423E-B530-6AA7F835351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865A7262-53CB-411A-B2DD-5D7B09996073}"/>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4363F96A-DC31-41C7-A2CA-C1A3F458F8B1}"/>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CE2A7C8C-4183-49E0-A81F-A87C95D40EC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8B17877C-C149-4333-893F-07266CF802AB}"/>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139D70A2-5F98-4E2C-B189-EE2B4FDCCAD5}"/>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4" name="Title 1">
            <a:extLst>
              <a:ext uri="{FF2B5EF4-FFF2-40B4-BE49-F238E27FC236}">
                <a16:creationId xmlns:a16="http://schemas.microsoft.com/office/drawing/2014/main" id="{BD390523-127C-4A96-AEC0-9D4C14B03B78}"/>
              </a:ext>
            </a:extLst>
          </p:cNvPr>
          <p:cNvSpPr>
            <a:spLocks noGrp="1"/>
          </p:cNvSpPr>
          <p:nvPr>
            <p:ph type="title" hasCustomPrompt="1"/>
          </p:nvPr>
        </p:nvSpPr>
        <p:spPr>
          <a:xfrm>
            <a:off x="316705" y="229728"/>
            <a:ext cx="3378203" cy="553998"/>
          </a:xfrm>
        </p:spPr>
        <p:txBody>
          <a:bodyPr anchor="ctr"/>
          <a:lstStyle>
            <a:lvl1pPr>
              <a:defRPr>
                <a:solidFill>
                  <a:srgbClr val="00207D"/>
                </a:solidFill>
              </a:defRPr>
            </a:lvl1pPr>
          </a:lstStyle>
          <a:p>
            <a:r>
              <a:rPr lang="en-US" err="1"/>
              <a:t>Tittel</a:t>
            </a:r>
            <a:endParaRPr lang="en-US"/>
          </a:p>
        </p:txBody>
      </p:sp>
      <p:sp>
        <p:nvSpPr>
          <p:cNvPr id="25" name="DefLogoHvit" hidden="1">
            <a:extLst>
              <a:ext uri="{FF2B5EF4-FFF2-40B4-BE49-F238E27FC236}">
                <a16:creationId xmlns:a16="http://schemas.microsoft.com/office/drawing/2014/main" id="{3041F739-C6C8-45A7-9C0D-685B68A2F2DB}"/>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icture Placeholder 1">
            <a:extLst>
              <a:ext uri="{FF2B5EF4-FFF2-40B4-BE49-F238E27FC236}">
                <a16:creationId xmlns:a16="http://schemas.microsoft.com/office/drawing/2014/main" id="{F2E16B7E-1832-4A1C-881A-B121241BBC95}"/>
              </a:ext>
            </a:extLst>
          </p:cNvPr>
          <p:cNvSpPr>
            <a:spLocks noGrp="1"/>
          </p:cNvSpPr>
          <p:nvPr>
            <p:ph type="pic" sz="quarter" idx="28"/>
          </p:nvPr>
        </p:nvSpPr>
        <p:spPr>
          <a:xfrm>
            <a:off x="3911600" y="0"/>
            <a:ext cx="82804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pic>
        <p:nvPicPr>
          <p:cNvPr id="7" name="logo_blaa" hidden="1">
            <a:extLst>
              <a:ext uri="{FF2B5EF4-FFF2-40B4-BE49-F238E27FC236}">
                <a16:creationId xmlns:a16="http://schemas.microsoft.com/office/drawing/2014/main" id="{E9644F32-2C5B-8B13-C1DE-9482F17D6B55}"/>
              </a:ext>
            </a:extLst>
          </p:cNvPr>
          <p:cNvPicPr>
            <a:picLocks/>
          </p:cNvPicPr>
          <p:nvPr userDrawn="1"/>
        </p:nvPicPr>
        <p:blipFill>
          <a:blip r:embed="rId3"/>
          <a:stretch>
            <a:fillRect/>
          </a:stretch>
        </p:blipFill>
        <p:spPr>
          <a:xfrm>
            <a:off x="9309100" y="6246570"/>
            <a:ext cx="2667000" cy="560754"/>
          </a:xfrm>
          <a:prstGeom prst="rect">
            <a:avLst/>
          </a:prstGeom>
        </p:spPr>
      </p:pic>
      <p:pic>
        <p:nvPicPr>
          <p:cNvPr id="9" name="logo_hvit" hidden="1">
            <a:extLst>
              <a:ext uri="{FF2B5EF4-FFF2-40B4-BE49-F238E27FC236}">
                <a16:creationId xmlns:a16="http://schemas.microsoft.com/office/drawing/2014/main" id="{9BCE0AB7-07B9-23EE-90A2-B4D35C76CB9A}"/>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809775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undertittel, tekst og innhold (Høyre)   ">
    <p:bg>
      <p:bgPr>
        <a:solidFill>
          <a:srgbClr val="FFF9F5"/>
        </a:solidFill>
        <a:effectLst/>
      </p:bgPr>
    </p:bg>
    <p:spTree>
      <p:nvGrpSpPr>
        <p:cNvPr id="1" name=""/>
        <p:cNvGrpSpPr/>
        <p:nvPr/>
      </p:nvGrpSpPr>
      <p:grpSpPr>
        <a:xfrm>
          <a:off x="0" y="0"/>
          <a:ext cx="0" cy="0"/>
          <a:chOff x="0" y="0"/>
          <a:chExt cx="0" cy="0"/>
        </a:xfrm>
      </p:grpSpPr>
      <p:sp>
        <p:nvSpPr>
          <p:cNvPr id="24" name="Text Placeholder 8">
            <a:extLst>
              <a:ext uri="{FF2B5EF4-FFF2-40B4-BE49-F238E27FC236}">
                <a16:creationId xmlns:a16="http://schemas.microsoft.com/office/drawing/2014/main" id="{0D26DCF0-7676-47A4-8E76-C67AEF8C7195}"/>
              </a:ext>
            </a:extLst>
          </p:cNvPr>
          <p:cNvSpPr>
            <a:spLocks noGrp="1"/>
          </p:cNvSpPr>
          <p:nvPr>
            <p:ph type="body" sz="quarter" idx="27" hasCustomPrompt="1"/>
          </p:nvPr>
        </p:nvSpPr>
        <p:spPr>
          <a:xfrm>
            <a:off x="3910808" y="0"/>
            <a:ext cx="8281191" cy="6858000"/>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909186"/>
            <a:ext cx="3378995"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316704" y="2007968"/>
            <a:ext cx="3378996" cy="3685222"/>
          </a:xfrm>
        </p:spPr>
        <p:txBody>
          <a:bodyPr/>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ext Placeholder 8">
            <a:extLst>
              <a:ext uri="{FF2B5EF4-FFF2-40B4-BE49-F238E27FC236}">
                <a16:creationId xmlns:a16="http://schemas.microsoft.com/office/drawing/2014/main" id="{F9902AC6-0866-4866-BEB8-3EF36AE083AB}"/>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86E4A578-2604-4EF1-A112-B6EEBB1650DF}"/>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4" name="addin_colorbox" hidden="1">
            <a:extLst>
              <a:ext uri="{FF2B5EF4-FFF2-40B4-BE49-F238E27FC236}">
                <a16:creationId xmlns:a16="http://schemas.microsoft.com/office/drawing/2014/main" id="{53BD8B14-1016-4228-ABB8-79ED792B2B6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9D41E301-6567-4BD4-9BF8-E8D9532FBFF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DBE22B59-58E2-4A77-A9D7-CC7F38F62F49}"/>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24E36FD8-70FB-44F5-8C26-61B5CE08134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8BD79908-CF76-4F3E-A9EC-C9C524CEFC5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A2CF66BD-25DA-4FF6-9589-251CB8ECC82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3" name="Title 1">
            <a:extLst>
              <a:ext uri="{FF2B5EF4-FFF2-40B4-BE49-F238E27FC236}">
                <a16:creationId xmlns:a16="http://schemas.microsoft.com/office/drawing/2014/main" id="{54914B5D-5A23-45A9-B953-59A3D98BDE1F}"/>
              </a:ext>
            </a:extLst>
          </p:cNvPr>
          <p:cNvSpPr>
            <a:spLocks noGrp="1"/>
          </p:cNvSpPr>
          <p:nvPr>
            <p:ph type="title" hasCustomPrompt="1"/>
          </p:nvPr>
        </p:nvSpPr>
        <p:spPr>
          <a:xfrm>
            <a:off x="316705" y="229728"/>
            <a:ext cx="3378203" cy="553998"/>
          </a:xfrm>
        </p:spPr>
        <p:txBody>
          <a:bodyPr anchor="ctr"/>
          <a:lstStyle>
            <a:lvl1pPr>
              <a:defRPr>
                <a:solidFill>
                  <a:srgbClr val="00207D"/>
                </a:solidFill>
              </a:defRPr>
            </a:lvl1pPr>
          </a:lstStyle>
          <a:p>
            <a:r>
              <a:rPr lang="en-US" err="1"/>
              <a:t>Tittel</a:t>
            </a:r>
            <a:endParaRPr lang="en-US"/>
          </a:p>
        </p:txBody>
      </p:sp>
      <p:sp>
        <p:nvSpPr>
          <p:cNvPr id="25" name="DefLogoHvit" hidden="1">
            <a:extLst>
              <a:ext uri="{FF2B5EF4-FFF2-40B4-BE49-F238E27FC236}">
                <a16:creationId xmlns:a16="http://schemas.microsoft.com/office/drawing/2014/main" id="{A9A38E28-BCBE-41B5-9F74-A416D15CB715}"/>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Content Placeholder 2">
            <a:extLst>
              <a:ext uri="{FF2B5EF4-FFF2-40B4-BE49-F238E27FC236}">
                <a16:creationId xmlns:a16="http://schemas.microsoft.com/office/drawing/2014/main" id="{834013F9-6889-481B-A280-1985D2203EEC}"/>
              </a:ext>
            </a:extLst>
          </p:cNvPr>
          <p:cNvSpPr>
            <a:spLocks noGrp="1"/>
          </p:cNvSpPr>
          <p:nvPr>
            <p:ph sz="quarter" idx="29" hasCustomPrompt="1"/>
          </p:nvPr>
        </p:nvSpPr>
        <p:spPr>
          <a:xfrm>
            <a:off x="3911600" y="0"/>
            <a:ext cx="8280400" cy="6858000"/>
          </a:xfrm>
          <a:prstGeom prst="rect">
            <a:avLst/>
          </a:prstGeom>
        </p:spPr>
        <p:txBody>
          <a:bodyPr lIns="0" tIns="0" rIns="0" bIns="0"/>
          <a:lstStyle>
            <a:lvl1pPr marL="0" indent="0">
              <a:buNone/>
              <a:defRPr>
                <a:solidFill>
                  <a:schemeClr val="bg1"/>
                </a:solidFill>
              </a:defRPr>
            </a:lvl1pPr>
          </a:lstStyle>
          <a:p>
            <a:pPr lvl="0"/>
            <a:r>
              <a:rPr lang="en-US"/>
              <a:t> </a:t>
            </a:r>
          </a:p>
        </p:txBody>
      </p:sp>
      <p:pic>
        <p:nvPicPr>
          <p:cNvPr id="7" name="logo_blaa" hidden="1">
            <a:extLst>
              <a:ext uri="{FF2B5EF4-FFF2-40B4-BE49-F238E27FC236}">
                <a16:creationId xmlns:a16="http://schemas.microsoft.com/office/drawing/2014/main" id="{A0D71ABF-6680-8D64-A4F5-6553AC58E501}"/>
              </a:ext>
            </a:extLst>
          </p:cNvPr>
          <p:cNvPicPr>
            <a:picLocks/>
          </p:cNvPicPr>
          <p:nvPr userDrawn="1"/>
        </p:nvPicPr>
        <p:blipFill>
          <a:blip r:embed="rId3"/>
          <a:stretch>
            <a:fillRect/>
          </a:stretch>
        </p:blipFill>
        <p:spPr>
          <a:xfrm>
            <a:off x="9309100" y="6246570"/>
            <a:ext cx="2667000" cy="560754"/>
          </a:xfrm>
          <a:prstGeom prst="rect">
            <a:avLst/>
          </a:prstGeom>
        </p:spPr>
      </p:pic>
      <p:pic>
        <p:nvPicPr>
          <p:cNvPr id="9" name="logo_hvit" hidden="1">
            <a:extLst>
              <a:ext uri="{FF2B5EF4-FFF2-40B4-BE49-F238E27FC236}">
                <a16:creationId xmlns:a16="http://schemas.microsoft.com/office/drawing/2014/main" id="{BD64886E-43A9-CD12-267A-4666EA957F5A}"/>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433088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undertittel, tekst og innhold (Bak) ">
    <p:bg>
      <p:bgPr>
        <a:solidFill>
          <a:schemeClr val="accent2"/>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1BDE19F-A62C-4B9A-AABE-67AEE005F077}"/>
              </a:ext>
            </a:extLst>
          </p:cNvPr>
          <p:cNvSpPr>
            <a:spLocks noGrp="1"/>
          </p:cNvSpPr>
          <p:nvPr>
            <p:ph sz="quarter" idx="14" hasCustomPrompt="1"/>
          </p:nvPr>
        </p:nvSpPr>
        <p:spPr>
          <a:xfrm>
            <a:off x="0" y="0"/>
            <a:ext cx="12192000" cy="6858000"/>
          </a:xfrm>
          <a:noFill/>
        </p:spPr>
        <p:txBody>
          <a:bodyPr/>
          <a:lstStyle>
            <a:lvl1pPr marL="0" indent="0">
              <a:buNone/>
              <a:defRPr>
                <a:solidFill>
                  <a:schemeClr val="bg1"/>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316705" y="1306508"/>
            <a:ext cx="5588796" cy="553998"/>
          </a:xfrm>
        </p:spPr>
        <p:txBody>
          <a:bodyPr anchor="b"/>
          <a:lstStyle>
            <a:lvl1pPr>
              <a:defRPr>
                <a:solidFill>
                  <a:schemeClr val="bg1"/>
                </a:solidFill>
              </a:defRPr>
            </a:lvl1pPr>
          </a:lstStyle>
          <a:p>
            <a:r>
              <a:rPr lang="en-US" err="1"/>
              <a:t>Tittel</a:t>
            </a:r>
            <a:endParaRPr lang="en-US"/>
          </a:p>
        </p:txBody>
      </p:sp>
      <p:sp>
        <p:nvSpPr>
          <p:cNvPr id="3" name="Content Placeholder 2">
            <a:extLst>
              <a:ext uri="{FF2B5EF4-FFF2-40B4-BE49-F238E27FC236}">
                <a16:creationId xmlns:a16="http://schemas.microsoft.com/office/drawing/2014/main" id="{8B08CD17-0B38-4678-850D-681E5D48C3BC}"/>
              </a:ext>
            </a:extLst>
          </p:cNvPr>
          <p:cNvSpPr>
            <a:spLocks noGrp="1"/>
          </p:cNvSpPr>
          <p:nvPr>
            <p:ph idx="1"/>
          </p:nvPr>
        </p:nvSpPr>
        <p:spPr>
          <a:xfrm>
            <a:off x="316704" y="2466340"/>
            <a:ext cx="5588796" cy="3685222"/>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315913" y="1985966"/>
            <a:ext cx="5589587" cy="341313"/>
          </a:xfrm>
        </p:spPr>
        <p:txBody>
          <a:bodyPr/>
          <a:lstStyle>
            <a:lvl1pPr marL="0" indent="0">
              <a:buNone/>
              <a:defRPr sz="1600">
                <a:solidFill>
                  <a:schemeClr val="bg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chemeClr val="bg1"/>
                </a:solidFill>
              </a:defRPr>
            </a:lvl1pPr>
          </a:lstStyle>
          <a:p>
            <a:fld id="{FEFC056B-C59F-4497-9C7A-409816C61A10}" type="datetimeFigureOut">
              <a:rPr lang="en-US" smtClean="0"/>
              <a:pPr/>
              <a:t>1/27/2025</a:t>
            </a:fld>
            <a:endParaRPr lang="en-US"/>
          </a:p>
        </p:txBody>
      </p:sp>
      <p:sp>
        <p:nvSpPr>
          <p:cNvPr id="15" name="Text Placeholder 8">
            <a:extLst>
              <a:ext uri="{FF2B5EF4-FFF2-40B4-BE49-F238E27FC236}">
                <a16:creationId xmlns:a16="http://schemas.microsoft.com/office/drawing/2014/main" id="{8EBDE9C1-A6AF-42BB-AD3E-EC5033DF7D63}"/>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E881F7AB-121D-483A-BEEB-047633213E2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6" name="addin_colorbox" hidden="1">
            <a:extLst>
              <a:ext uri="{FF2B5EF4-FFF2-40B4-BE49-F238E27FC236}">
                <a16:creationId xmlns:a16="http://schemas.microsoft.com/office/drawing/2014/main" id="{1F051DA2-02ED-4843-9F7B-A5F1B5FA1D47}"/>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737967A0-F11A-4DEB-8752-F51E6C30160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0BCBC18E-CFC3-4CBA-A77B-FCEE20A0D0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DAE9B024-9850-4644-969C-845FA2224C3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4C82FF42-4159-46F4-9A84-97CFCB2094A7}"/>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1" name="addin_image" hidden="1">
            <a:extLst>
              <a:ext uri="{FF2B5EF4-FFF2-40B4-BE49-F238E27FC236}">
                <a16:creationId xmlns:a16="http://schemas.microsoft.com/office/drawing/2014/main" id="{A9A00501-7D4B-4A4A-9C7E-528975384D02}"/>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2" name="DefLogoHvit" hidden="1">
            <a:extLst>
              <a:ext uri="{FF2B5EF4-FFF2-40B4-BE49-F238E27FC236}">
                <a16:creationId xmlns:a16="http://schemas.microsoft.com/office/drawing/2014/main" id="{7EA08099-CF4B-47D5-AE1A-473F68B466AF}"/>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_blaa" hidden="1">
            <a:extLst>
              <a:ext uri="{FF2B5EF4-FFF2-40B4-BE49-F238E27FC236}">
                <a16:creationId xmlns:a16="http://schemas.microsoft.com/office/drawing/2014/main" id="{0F414DB8-7517-0456-0CDD-6101C134B578}"/>
              </a:ext>
            </a:extLst>
          </p:cNvPr>
          <p:cNvPicPr>
            <a:picLocks/>
          </p:cNvPicPr>
          <p:nvPr userDrawn="1"/>
        </p:nvPicPr>
        <p:blipFill>
          <a:blip r:embed="rId3"/>
          <a:stretch>
            <a:fillRect/>
          </a:stretch>
        </p:blipFill>
        <p:spPr>
          <a:xfrm>
            <a:off x="9309100" y="6246570"/>
            <a:ext cx="2667000" cy="560754"/>
          </a:xfrm>
          <a:prstGeom prst="rect">
            <a:avLst/>
          </a:prstGeom>
        </p:spPr>
      </p:pic>
      <p:pic>
        <p:nvPicPr>
          <p:cNvPr id="11" name="logo_hvit" hidden="1">
            <a:extLst>
              <a:ext uri="{FF2B5EF4-FFF2-40B4-BE49-F238E27FC236}">
                <a16:creationId xmlns:a16="http://schemas.microsoft.com/office/drawing/2014/main" id="{CE6A73D7-E215-0057-A547-44B5C48555B0}"/>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06263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
    <p:bg>
      <p:bgPr>
        <a:solidFill>
          <a:schemeClr val="accent2"/>
        </a:solidFill>
        <a:effectLst/>
      </p:bgPr>
    </p:bg>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1BDE19F-A62C-4B9A-AABE-67AEE005F077}"/>
              </a:ext>
            </a:extLst>
          </p:cNvPr>
          <p:cNvSpPr>
            <a:spLocks noGrp="1"/>
          </p:cNvSpPr>
          <p:nvPr>
            <p:ph sz="quarter" idx="14" hasCustomPrompt="1"/>
          </p:nvPr>
        </p:nvSpPr>
        <p:spPr>
          <a:xfrm>
            <a:off x="0" y="0"/>
            <a:ext cx="12192000" cy="6858000"/>
          </a:xfrm>
          <a:noFill/>
        </p:spPr>
        <p:txBody>
          <a:bodyPr/>
          <a:lstStyle>
            <a:lvl1pPr marL="0" indent="0">
              <a:buNone/>
              <a:defRPr>
                <a:solidFill>
                  <a:schemeClr val="bg1"/>
                </a:solidFill>
              </a:defRPr>
            </a:lvl1pPr>
          </a:lstStyle>
          <a:p>
            <a:pPr lvl="0"/>
            <a:r>
              <a:rPr lang="en-US"/>
              <a:t> </a:t>
            </a:r>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p:txBody>
          <a:bodyPr/>
          <a:lstStyle>
            <a:lvl1pPr>
              <a:defRPr>
                <a:solidFill>
                  <a:schemeClr val="bg1"/>
                </a:solidFill>
              </a:defRPr>
            </a:lvl1pPr>
          </a:lstStyle>
          <a:p>
            <a:fld id="{FEFC056B-C59F-4497-9C7A-409816C61A10}" type="datetimeFigureOut">
              <a:rPr lang="en-US" smtClean="0"/>
              <a:pPr/>
              <a:t>1/27/2025</a:t>
            </a:fld>
            <a:endParaRPr lang="en-US"/>
          </a:p>
        </p:txBody>
      </p:sp>
      <p:sp>
        <p:nvSpPr>
          <p:cNvPr id="9" name="Text Placeholder 8">
            <a:extLst>
              <a:ext uri="{FF2B5EF4-FFF2-40B4-BE49-F238E27FC236}">
                <a16:creationId xmlns:a16="http://schemas.microsoft.com/office/drawing/2014/main" id="{7D5AB121-B777-4009-80C1-75B8761B0C15}"/>
              </a:ext>
            </a:extLst>
          </p:cNvPr>
          <p:cNvSpPr>
            <a:spLocks noGrp="1"/>
          </p:cNvSpPr>
          <p:nvPr>
            <p:ph type="body" sz="quarter" idx="2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0" name="addin_colorlist" hidden="1">
            <a:extLst>
              <a:ext uri="{FF2B5EF4-FFF2-40B4-BE49-F238E27FC236}">
                <a16:creationId xmlns:a16="http://schemas.microsoft.com/office/drawing/2014/main" id="{B138087C-6F4A-4D28-8FDF-F085F699A2CB}"/>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1" name="addin_colorbox" hidden="1">
            <a:extLst>
              <a:ext uri="{FF2B5EF4-FFF2-40B4-BE49-F238E27FC236}">
                <a16:creationId xmlns:a16="http://schemas.microsoft.com/office/drawing/2014/main" id="{D6706D5D-D638-4DB1-9AC8-CD8309B275C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3" name="addin_background" hidden="1">
            <a:extLst>
              <a:ext uri="{FF2B5EF4-FFF2-40B4-BE49-F238E27FC236}">
                <a16:creationId xmlns:a16="http://schemas.microsoft.com/office/drawing/2014/main" id="{06DEFD4A-FB2F-46A7-8EFB-9873F806D4F0}"/>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4" name="addin_logo" hidden="1">
            <a:extLst>
              <a:ext uri="{FF2B5EF4-FFF2-40B4-BE49-F238E27FC236}">
                <a16:creationId xmlns:a16="http://schemas.microsoft.com/office/drawing/2014/main" id="{5848A094-42A0-4FA4-B133-A3B7A7B39B0F}"/>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5" name="addin_title" hidden="1">
            <a:extLst>
              <a:ext uri="{FF2B5EF4-FFF2-40B4-BE49-F238E27FC236}">
                <a16:creationId xmlns:a16="http://schemas.microsoft.com/office/drawing/2014/main" id="{15ECCDD0-B9DF-490B-8070-810E4261072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6" name="addin_text" hidden="1">
            <a:extLst>
              <a:ext uri="{FF2B5EF4-FFF2-40B4-BE49-F238E27FC236}">
                <a16:creationId xmlns:a16="http://schemas.microsoft.com/office/drawing/2014/main" id="{20FD1917-1441-4832-9EC0-0D1DABCB583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7" name="addin_image" hidden="1">
            <a:extLst>
              <a:ext uri="{FF2B5EF4-FFF2-40B4-BE49-F238E27FC236}">
                <a16:creationId xmlns:a16="http://schemas.microsoft.com/office/drawing/2014/main" id="{757AAD15-4D1F-4961-B536-5ECA1FDCBEF9}"/>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18" name="DefLogoHvit" hidden="1">
            <a:extLst>
              <a:ext uri="{FF2B5EF4-FFF2-40B4-BE49-F238E27FC236}">
                <a16:creationId xmlns:a16="http://schemas.microsoft.com/office/drawing/2014/main" id="{9207E573-3D16-4F72-83D9-249A5604221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2AB88499-A09B-FAEF-9323-31A38D39ABF3}"/>
              </a:ext>
            </a:extLst>
          </p:cNvPr>
          <p:cNvPicPr>
            <a:picLocks/>
          </p:cNvPicPr>
          <p:nvPr userDrawn="1"/>
        </p:nvPicPr>
        <p:blipFill>
          <a:blip r:embed="rId3"/>
          <a:stretch>
            <a:fillRect/>
          </a:stretch>
        </p:blipFill>
        <p:spPr>
          <a:xfrm>
            <a:off x="9309100" y="6246570"/>
            <a:ext cx="2667000" cy="560754"/>
          </a:xfrm>
          <a:prstGeom prst="rect">
            <a:avLst/>
          </a:prstGeom>
        </p:spPr>
      </p:pic>
      <p:pic>
        <p:nvPicPr>
          <p:cNvPr id="8" name="logo_hvit" hidden="1">
            <a:extLst>
              <a:ext uri="{FF2B5EF4-FFF2-40B4-BE49-F238E27FC236}">
                <a16:creationId xmlns:a16="http://schemas.microsoft.com/office/drawing/2014/main" id="{48DC47A4-6304-2BFA-3D78-705D3880C4E6}"/>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788781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llomtittel, tekst og innhold (Bak)">
    <p:bg>
      <p:bgPr>
        <a:solidFill>
          <a:srgbClr val="00206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C17378-974D-4128-8D5E-84FC65123272}"/>
              </a:ext>
            </a:extLst>
          </p:cNvPr>
          <p:cNvSpPr>
            <a:spLocks noGrp="1"/>
          </p:cNvSpPr>
          <p:nvPr>
            <p:ph sz="quarter" idx="26" hasCustomPrompt="1"/>
          </p:nvPr>
        </p:nvSpPr>
        <p:spPr>
          <a:xfrm>
            <a:off x="0" y="0"/>
            <a:ext cx="12192000" cy="6858000"/>
          </a:xfrm>
          <a:prstGeom prst="rect">
            <a:avLst/>
          </a:prstGeom>
        </p:spPr>
        <p:txBody>
          <a:bodyPr lIns="0" tIns="0" rIns="0" bIns="0"/>
          <a:lstStyle>
            <a:lvl1pPr marL="0" indent="0">
              <a:buNone/>
              <a:defRPr>
                <a:solidFill>
                  <a:schemeClr val="bg1"/>
                </a:solidFill>
              </a:defRPr>
            </a:lvl1pPr>
          </a:lstStyle>
          <a:p>
            <a:pPr lvl="0"/>
            <a:r>
              <a:rPr lang="en-US"/>
              <a:t> </a:t>
            </a:r>
          </a:p>
        </p:txBody>
      </p:sp>
      <p:sp>
        <p:nvSpPr>
          <p:cNvPr id="13" name="Text Placeholder 12">
            <a:extLst>
              <a:ext uri="{FF2B5EF4-FFF2-40B4-BE49-F238E27FC236}">
                <a16:creationId xmlns:a16="http://schemas.microsoft.com/office/drawing/2014/main" id="{6AC295C1-C2D0-4B81-AFB0-17F1A5F19B5F}"/>
              </a:ext>
            </a:extLst>
          </p:cNvPr>
          <p:cNvSpPr>
            <a:spLocks noGrp="1"/>
          </p:cNvSpPr>
          <p:nvPr>
            <p:ph type="body" sz="quarter" idx="24" hasCustomPrompt="1"/>
          </p:nvPr>
        </p:nvSpPr>
        <p:spPr>
          <a:xfrm flipH="1">
            <a:off x="5326380" y="3247853"/>
            <a:ext cx="6865620" cy="3610147"/>
          </a:xfrm>
          <a:prstGeom prst="round1Rect">
            <a:avLst>
              <a:gd name="adj" fmla="val 39195"/>
            </a:avLst>
          </a:prstGeom>
          <a:solidFill>
            <a:srgbClr val="FDF3F2"/>
          </a:solidFill>
        </p:spPr>
        <p:txBody>
          <a:bodyPr/>
          <a:lstStyle>
            <a:lvl1pPr marL="0" indent="0">
              <a:buNone/>
              <a:defRPr sz="200">
                <a:solidFill>
                  <a:srgbClr val="010000"/>
                </a:solidFill>
              </a:defRPr>
            </a:lvl1pPr>
          </a:lstStyle>
          <a:p>
            <a:pPr lvl="0"/>
            <a:r>
              <a:rPr lang="en-US"/>
              <a:t>  </a:t>
            </a:r>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chemeClr val="bg1"/>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7369970" y="4257902"/>
            <a:ext cx="4607604" cy="394054"/>
          </a:xfrm>
          <a:prstGeom prst="rect">
            <a:avLst/>
          </a:prstGeom>
        </p:spPr>
        <p:txBody>
          <a:bodyPr anchor="b">
            <a:noAutofit/>
          </a:bodyPr>
          <a:lstStyle>
            <a:lvl1pPr>
              <a:defRPr sz="1600">
                <a:solidFill>
                  <a:srgbClr val="00207D"/>
                </a:solidFill>
                <a:latin typeface="SpareBank 1 Medium" panose="020B0500030000000000" pitchFamily="34" charset="0"/>
              </a:defRPr>
            </a:lvl1pPr>
          </a:lstStyle>
          <a:p>
            <a:r>
              <a:rPr lang="en-US" err="1"/>
              <a:t>Mellomtittel</a:t>
            </a:r>
            <a:endParaRPr lang="en-US"/>
          </a:p>
        </p:txBody>
      </p:sp>
      <p:sp>
        <p:nvSpPr>
          <p:cNvPr id="15" name="Text Placeholder 8">
            <a:extLst>
              <a:ext uri="{FF2B5EF4-FFF2-40B4-BE49-F238E27FC236}">
                <a16:creationId xmlns:a16="http://schemas.microsoft.com/office/drawing/2014/main" id="{54B4CF32-5696-483C-9E36-AECAC554DB53}"/>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3718968E-017F-4F68-8388-B2E458897EF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95677D21-AB8E-4EAE-937F-550723AA605C}"/>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0DA2D151-1A8B-4DE7-921B-4788399FB6A8}"/>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A63A0026-16AF-4E57-831A-D74BAFCE142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5E142F18-FA97-44F7-B279-1943E3BC51B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366C5A4A-E52D-4E55-82D4-F2A3DEF0988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addin_image" hidden="1">
            <a:extLst>
              <a:ext uri="{FF2B5EF4-FFF2-40B4-BE49-F238E27FC236}">
                <a16:creationId xmlns:a16="http://schemas.microsoft.com/office/drawing/2014/main" id="{C71F8D16-8429-46C8-A55F-53113E72FB3A}"/>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4" name="Text Placeholder 1">
            <a:extLst>
              <a:ext uri="{FF2B5EF4-FFF2-40B4-BE49-F238E27FC236}">
                <a16:creationId xmlns:a16="http://schemas.microsoft.com/office/drawing/2014/main" id="{F6D5F194-6865-43D1-A2E9-4920E38BE835}"/>
              </a:ext>
            </a:extLst>
          </p:cNvPr>
          <p:cNvSpPr>
            <a:spLocks noGrp="1"/>
          </p:cNvSpPr>
          <p:nvPr>
            <p:ph type="body" sz="quarter" idx="28"/>
          </p:nvPr>
        </p:nvSpPr>
        <p:spPr>
          <a:xfrm>
            <a:off x="7369971" y="4792663"/>
            <a:ext cx="4607718"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4" name="logo_blaa" hidden="1">
            <a:extLst>
              <a:ext uri="{FF2B5EF4-FFF2-40B4-BE49-F238E27FC236}">
                <a16:creationId xmlns:a16="http://schemas.microsoft.com/office/drawing/2014/main" id="{8EC21480-A261-B813-E4FD-70BA3ADFDEA0}"/>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CFBEC570-08E8-BF1E-AF22-29D5242B5D10}"/>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834058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nhold ">
    <p:bg>
      <p:bgPr>
        <a:solidFill>
          <a:srgbClr val="FFF9F5"/>
        </a:solidFill>
        <a:effectLst/>
      </p:bgPr>
    </p:bg>
    <p:spTree>
      <p:nvGrpSpPr>
        <p:cNvPr id="1" name=""/>
        <p:cNvGrpSpPr/>
        <p:nvPr/>
      </p:nvGrpSpPr>
      <p:grpSpPr>
        <a:xfrm>
          <a:off x="0" y="0"/>
          <a:ext cx="0" cy="0"/>
          <a:chOff x="0" y="0"/>
          <a:chExt cx="0" cy="0"/>
        </a:xfrm>
      </p:grpSpPr>
      <p:sp>
        <p:nvSpPr>
          <p:cNvPr id="28" name="Text Placeholder 8">
            <a:extLst>
              <a:ext uri="{FF2B5EF4-FFF2-40B4-BE49-F238E27FC236}">
                <a16:creationId xmlns:a16="http://schemas.microsoft.com/office/drawing/2014/main" id="{98E7BC67-93D3-4DE1-9069-B45F8FFA3789}"/>
              </a:ext>
            </a:extLst>
          </p:cNvPr>
          <p:cNvSpPr>
            <a:spLocks noGrp="1"/>
          </p:cNvSpPr>
          <p:nvPr>
            <p:ph type="body" sz="quarter" idx="33" hasCustomPrompt="1"/>
          </p:nvPr>
        </p:nvSpPr>
        <p:spPr>
          <a:xfrm>
            <a:off x="1" y="0"/>
            <a:ext cx="6096000" cy="6858000"/>
          </a:xfrm>
          <a:prstGeom prst="rect">
            <a:avLst/>
          </a:prstGeom>
          <a:solidFill>
            <a:schemeClr val="accent2"/>
          </a:solidFill>
        </p:spPr>
        <p:txBody>
          <a:bodyPr lIns="0" tIns="0" rIns="0" bIns="0"/>
          <a:lstStyle>
            <a:lvl1pPr marL="0" indent="0">
              <a:buNone/>
              <a:defRPr sz="200">
                <a:solidFill>
                  <a:srgbClr val="020000"/>
                </a:solidFill>
              </a:defRPr>
            </a:lvl1pPr>
          </a:lstStyle>
          <a:p>
            <a:pPr lvl="0"/>
            <a:r>
              <a:rPr lang="en-US"/>
              <a:t> </a:t>
            </a:r>
          </a:p>
        </p:txBody>
      </p:sp>
      <p:sp>
        <p:nvSpPr>
          <p:cNvPr id="6" name="Content Placeholder 5" hidden="1">
            <a:extLst>
              <a:ext uri="{FF2B5EF4-FFF2-40B4-BE49-F238E27FC236}">
                <a16:creationId xmlns:a16="http://schemas.microsoft.com/office/drawing/2014/main" id="{AF9CB0EE-AD99-4A11-AADA-C4A4009C79B3}"/>
              </a:ext>
            </a:extLst>
          </p:cNvPr>
          <p:cNvSpPr>
            <a:spLocks noGrp="1"/>
          </p:cNvSpPr>
          <p:nvPr>
            <p:ph sz="quarter" idx="30"/>
          </p:nvPr>
        </p:nvSpPr>
        <p:spPr>
          <a:xfrm>
            <a:off x="0" y="0"/>
            <a:ext cx="6096000" cy="6858000"/>
          </a:xfrm>
          <a:prstGeom prst="rect">
            <a:avLst/>
          </a:prstGeom>
          <a:noFill/>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4419600" y="4651956"/>
            <a:ext cx="7772400" cy="2206044"/>
          </a:xfrm>
          <a:custGeom>
            <a:avLst/>
            <a:gdLst>
              <a:gd name="connsiteX0" fmla="*/ 6126453 w 7772400"/>
              <a:gd name="connsiteY0" fmla="*/ 0 h 2206044"/>
              <a:gd name="connsiteX1" fmla="*/ 0 w 7772400"/>
              <a:gd name="connsiteY1" fmla="*/ 0 h 2206044"/>
              <a:gd name="connsiteX2" fmla="*/ 0 w 7772400"/>
              <a:gd name="connsiteY2" fmla="*/ 2206044 h 2206044"/>
              <a:gd name="connsiteX3" fmla="*/ 7772400 w 7772400"/>
              <a:gd name="connsiteY3" fmla="*/ 2206044 h 2206044"/>
              <a:gd name="connsiteX4" fmla="*/ 7772400 w 7772400"/>
              <a:gd name="connsiteY4" fmla="*/ 1645947 h 2206044"/>
              <a:gd name="connsiteX5" fmla="*/ 6126453 w 7772400"/>
              <a:gd name="connsiteY5" fmla="*/ 0 h 220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400" h="2206044">
                <a:moveTo>
                  <a:pt x="6126453" y="0"/>
                </a:moveTo>
                <a:lnTo>
                  <a:pt x="0" y="0"/>
                </a:lnTo>
                <a:lnTo>
                  <a:pt x="0" y="2206044"/>
                </a:lnTo>
                <a:lnTo>
                  <a:pt x="7772400" y="2206044"/>
                </a:lnTo>
                <a:lnTo>
                  <a:pt x="7772400" y="1645947"/>
                </a:lnTo>
                <a:cubicBezTo>
                  <a:pt x="7772400" y="736916"/>
                  <a:pt x="7035484" y="0"/>
                  <a:pt x="6126453" y="0"/>
                </a:cubicBezTo>
                <a:close/>
              </a:path>
            </a:pathLst>
          </a:custGeom>
          <a:solidFill>
            <a:srgbClr val="D8D8EA"/>
          </a:solidFill>
        </p:spPr>
        <p:txBody>
          <a:bodyPr wrap="square">
            <a:noAutofit/>
          </a:bodyPr>
          <a:lstStyle>
            <a:lvl1pPr marL="0" indent="0">
              <a:buNone/>
              <a:defRPr sz="200">
                <a:solidFill>
                  <a:srgbClr val="01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5" y="234155"/>
            <a:ext cx="5347826" cy="553998"/>
          </a:xfrm>
        </p:spPr>
        <p:txBody>
          <a:bodyPr anchor="ctr"/>
          <a:lstStyle>
            <a:lvl1pPr>
              <a:lnSpc>
                <a:spcPct val="90000"/>
              </a:lnSpc>
              <a:defRPr>
                <a:solidFill>
                  <a:schemeClr val="bg1"/>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315913" y="853321"/>
            <a:ext cx="5348287" cy="553998"/>
          </a:xfrm>
        </p:spPr>
        <p:txBody>
          <a:bodyPr/>
          <a:lstStyle>
            <a:lvl1pPr marL="0" indent="0">
              <a:buNone/>
              <a:defRPr sz="1600">
                <a:solidFill>
                  <a:schemeClr val="bg1"/>
                </a:solidFill>
                <a:latin typeface="SpareBank 1 Light" panose="020B0500030000000000" pitchFamily="34" charset="0"/>
              </a:defRPr>
            </a:lvl1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7085763" y="723901"/>
            <a:ext cx="4607762" cy="338741"/>
          </a:xfrm>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22" name="Text Placeholder 8">
            <a:extLst>
              <a:ext uri="{FF2B5EF4-FFF2-40B4-BE49-F238E27FC236}">
                <a16:creationId xmlns:a16="http://schemas.microsoft.com/office/drawing/2014/main" id="{CE135E41-F011-45ED-BC06-DEDEFCACBB27}"/>
              </a:ext>
            </a:extLst>
          </p:cNvPr>
          <p:cNvSpPr>
            <a:spLocks noGrp="1"/>
          </p:cNvSpPr>
          <p:nvPr>
            <p:ph type="body" sz="quarter" idx="31"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C9EA006E-2080-4935-92C8-631EA67245C5}"/>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3" name="addin_colorbox" hidden="1">
            <a:extLst>
              <a:ext uri="{FF2B5EF4-FFF2-40B4-BE49-F238E27FC236}">
                <a16:creationId xmlns:a16="http://schemas.microsoft.com/office/drawing/2014/main" id="{2FC96FE8-006C-4558-8BA8-53291D41370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4" name="addin_background" hidden="1">
            <a:extLst>
              <a:ext uri="{FF2B5EF4-FFF2-40B4-BE49-F238E27FC236}">
                <a16:creationId xmlns:a16="http://schemas.microsoft.com/office/drawing/2014/main" id="{366A9094-1F57-4D0B-A622-EDA13749F054}"/>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5" name="addin_logo" hidden="1">
            <a:extLst>
              <a:ext uri="{FF2B5EF4-FFF2-40B4-BE49-F238E27FC236}">
                <a16:creationId xmlns:a16="http://schemas.microsoft.com/office/drawing/2014/main" id="{34FCEA06-8CAE-4214-8ECB-62EE1CDCC7A8}"/>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6" name="addin_title" hidden="1">
            <a:extLst>
              <a:ext uri="{FF2B5EF4-FFF2-40B4-BE49-F238E27FC236}">
                <a16:creationId xmlns:a16="http://schemas.microsoft.com/office/drawing/2014/main" id="{66A5CB83-A611-486A-A11E-524EC248C22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7" name="addin_text" hidden="1">
            <a:extLst>
              <a:ext uri="{FF2B5EF4-FFF2-40B4-BE49-F238E27FC236}">
                <a16:creationId xmlns:a16="http://schemas.microsoft.com/office/drawing/2014/main" id="{FF933DB9-766C-426B-B11E-45A6BA6095A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Text Placeholder 1" hidden="1">
            <a:extLst>
              <a:ext uri="{FF2B5EF4-FFF2-40B4-BE49-F238E27FC236}">
                <a16:creationId xmlns:a16="http://schemas.microsoft.com/office/drawing/2014/main" id="{4475D5B4-B04D-492A-BF9B-685A53F0430C}"/>
              </a:ext>
            </a:extLst>
          </p:cNvPr>
          <p:cNvSpPr>
            <a:spLocks noGrp="1"/>
          </p:cNvSpPr>
          <p:nvPr>
            <p:ph type="body" sz="quarter" idx="34"/>
          </p:nvPr>
        </p:nvSpPr>
        <p:spPr>
          <a:xfrm>
            <a:off x="315913" y="853321"/>
            <a:ext cx="5348287" cy="553998"/>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2" name="Text Placeholder 1">
            <a:extLst>
              <a:ext uri="{FF2B5EF4-FFF2-40B4-BE49-F238E27FC236}">
                <a16:creationId xmlns:a16="http://schemas.microsoft.com/office/drawing/2014/main" id="{794821EF-9AF2-4167-BA65-8EAF8E8DEA4C}"/>
              </a:ext>
            </a:extLst>
          </p:cNvPr>
          <p:cNvSpPr>
            <a:spLocks noGrp="1"/>
          </p:cNvSpPr>
          <p:nvPr>
            <p:ph type="body" sz="quarter" idx="35"/>
          </p:nvPr>
        </p:nvSpPr>
        <p:spPr>
          <a:xfrm>
            <a:off x="7085763" y="1196836"/>
            <a:ext cx="4607718"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3" name="Text Placeholder 1">
            <a:extLst>
              <a:ext uri="{FF2B5EF4-FFF2-40B4-BE49-F238E27FC236}">
                <a16:creationId xmlns:a16="http://schemas.microsoft.com/office/drawing/2014/main" id="{CA42C7DF-ED2B-443A-9FB1-BC0F52E371D5}"/>
              </a:ext>
            </a:extLst>
          </p:cNvPr>
          <p:cNvSpPr>
            <a:spLocks noGrp="1"/>
          </p:cNvSpPr>
          <p:nvPr>
            <p:ph type="body" sz="quarter" idx="36"/>
          </p:nvPr>
        </p:nvSpPr>
        <p:spPr>
          <a:xfrm>
            <a:off x="4976813" y="5544693"/>
            <a:ext cx="7000761" cy="590549"/>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82130AB1-F18F-FEC7-25AE-D0EFC8107389}"/>
              </a:ext>
            </a:extLst>
          </p:cNvPr>
          <p:cNvPicPr>
            <a:picLocks/>
          </p:cNvPicPr>
          <p:nvPr userDrawn="1"/>
        </p:nvPicPr>
        <p:blipFill>
          <a:blip r:embed="rId2"/>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CA219C0D-8CD8-9F5B-E816-90DF2B2AC30A}"/>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69425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nhold (Høyre og venstre)">
    <p:bg>
      <p:bgPr>
        <a:solidFill>
          <a:srgbClr val="FBF2F1"/>
        </a:solidFill>
        <a:effectLst/>
      </p:bgPr>
    </p:bg>
    <p:spTree>
      <p:nvGrpSpPr>
        <p:cNvPr id="1" name=""/>
        <p:cNvGrpSpPr/>
        <p:nvPr/>
      </p:nvGrpSpPr>
      <p:grpSpPr>
        <a:xfrm>
          <a:off x="0" y="0"/>
          <a:ext cx="0" cy="0"/>
          <a:chOff x="0" y="0"/>
          <a:chExt cx="0" cy="0"/>
        </a:xfrm>
      </p:grpSpPr>
      <p:sp>
        <p:nvSpPr>
          <p:cNvPr id="28" name="Text Placeholder 8">
            <a:extLst>
              <a:ext uri="{FF2B5EF4-FFF2-40B4-BE49-F238E27FC236}">
                <a16:creationId xmlns:a16="http://schemas.microsoft.com/office/drawing/2014/main" id="{1FD96C6F-2B95-4858-B2FD-E57FE81F27CB}"/>
              </a:ext>
            </a:extLst>
          </p:cNvPr>
          <p:cNvSpPr>
            <a:spLocks noGrp="1"/>
          </p:cNvSpPr>
          <p:nvPr>
            <p:ph type="body" sz="quarter" idx="34" hasCustomPrompt="1"/>
          </p:nvPr>
        </p:nvSpPr>
        <p:spPr>
          <a:xfrm>
            <a:off x="6736080" y="0"/>
            <a:ext cx="5455920" cy="6858000"/>
          </a:xfrm>
          <a:prstGeom prst="rect">
            <a:avLst/>
          </a:prstGeom>
          <a:solidFill>
            <a:schemeClr val="accent2"/>
          </a:solidFill>
        </p:spPr>
        <p:txBody>
          <a:bodyPr lIns="0" tIns="0" rIns="0" bIns="0"/>
          <a:lstStyle>
            <a:lvl1pPr marL="0" indent="0">
              <a:buNone/>
              <a:defRPr sz="200">
                <a:solidFill>
                  <a:srgbClr val="020000"/>
                </a:solidFill>
              </a:defRPr>
            </a:lvl1pPr>
          </a:lstStyle>
          <a:p>
            <a:pPr lvl="0"/>
            <a:r>
              <a:rPr lang="en-US"/>
              <a:t> </a:t>
            </a:r>
          </a:p>
        </p:txBody>
      </p:sp>
      <p:sp>
        <p:nvSpPr>
          <p:cNvPr id="27" name="Text Placeholder 8">
            <a:extLst>
              <a:ext uri="{FF2B5EF4-FFF2-40B4-BE49-F238E27FC236}">
                <a16:creationId xmlns:a16="http://schemas.microsoft.com/office/drawing/2014/main" id="{6F8DC9D5-24ED-458C-90BB-732F5F9D6BC2}"/>
              </a:ext>
            </a:extLst>
          </p:cNvPr>
          <p:cNvSpPr>
            <a:spLocks noGrp="1"/>
          </p:cNvSpPr>
          <p:nvPr>
            <p:ph type="body" sz="quarter" idx="33" hasCustomPrompt="1"/>
          </p:nvPr>
        </p:nvSpPr>
        <p:spPr>
          <a:xfrm>
            <a:off x="0" y="0"/>
            <a:ext cx="6587243" cy="6858000"/>
          </a:xfrm>
          <a:prstGeom prst="rect">
            <a:avLst/>
          </a:prstGeom>
          <a:solidFill>
            <a:schemeClr val="accent2"/>
          </a:solidFill>
        </p:spPr>
        <p:txBody>
          <a:bodyPr lIns="0" tIns="0" rIns="0" bIns="0"/>
          <a:lstStyle>
            <a:lvl1pPr marL="0" indent="0">
              <a:buNone/>
              <a:defRPr sz="200">
                <a:solidFill>
                  <a:srgbClr val="020000"/>
                </a:solidFill>
              </a:defRPr>
            </a:lvl1pPr>
          </a:lstStyle>
          <a:p>
            <a:pPr lvl="0"/>
            <a:r>
              <a:rPr lang="en-US"/>
              <a:t> </a:t>
            </a:r>
          </a:p>
        </p:txBody>
      </p:sp>
      <p:sp>
        <p:nvSpPr>
          <p:cNvPr id="6" name="Content Placeholder 5">
            <a:extLst>
              <a:ext uri="{FF2B5EF4-FFF2-40B4-BE49-F238E27FC236}">
                <a16:creationId xmlns:a16="http://schemas.microsoft.com/office/drawing/2014/main" id="{AF9CB0EE-AD99-4A11-AADA-C4A4009C79B3}"/>
              </a:ext>
            </a:extLst>
          </p:cNvPr>
          <p:cNvSpPr>
            <a:spLocks noGrp="1"/>
          </p:cNvSpPr>
          <p:nvPr>
            <p:ph sz="quarter" idx="30" hasCustomPrompt="1"/>
          </p:nvPr>
        </p:nvSpPr>
        <p:spPr>
          <a:xfrm>
            <a:off x="-1" y="0"/>
            <a:ext cx="6587245" cy="6858000"/>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5341257" y="3730171"/>
            <a:ext cx="6850742" cy="3127829"/>
          </a:xfrm>
          <a:prstGeom prst="round1Rect">
            <a:avLst>
              <a:gd name="adj" fmla="val 44896"/>
            </a:avLst>
          </a:prstGeom>
          <a:solidFill>
            <a:srgbClr val="D8D8EA"/>
          </a:solidFill>
        </p:spPr>
        <p:txBody>
          <a:bodyPr wrap="square">
            <a:noAutofit/>
          </a:bodyPr>
          <a:lstStyle>
            <a:lvl1pPr marL="0" indent="0">
              <a:buNone/>
              <a:defRPr sz="200">
                <a:solidFill>
                  <a:srgbClr val="01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5" y="234155"/>
            <a:ext cx="5347826" cy="553998"/>
          </a:xfrm>
        </p:spPr>
        <p:txBody>
          <a:bodyPr anchor="ctr"/>
          <a:lstStyle>
            <a:lvl1pPr>
              <a:lnSpc>
                <a:spcPct val="90000"/>
              </a:lnSpc>
              <a:defRPr>
                <a:solidFill>
                  <a:schemeClr val="bg1"/>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315913" y="853321"/>
            <a:ext cx="5348287" cy="553998"/>
          </a:xfrm>
        </p:spPr>
        <p:txBody>
          <a:bodyPr/>
          <a:lstStyle>
            <a:lvl1pPr marL="0" indent="0">
              <a:buNone/>
              <a:defRPr sz="1600">
                <a:solidFill>
                  <a:schemeClr val="bg1"/>
                </a:solidFill>
                <a:latin typeface="SpareBank 1 Light" panose="020B0500030000000000" pitchFamily="34" charset="0"/>
              </a:defRPr>
            </a:lvl1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7085763" y="4729846"/>
            <a:ext cx="4891810" cy="338741"/>
          </a:xfrm>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6" name="Content Placeholder 5">
            <a:extLst>
              <a:ext uri="{FF2B5EF4-FFF2-40B4-BE49-F238E27FC236}">
                <a16:creationId xmlns:a16="http://schemas.microsoft.com/office/drawing/2014/main" id="{46F41208-5C1D-4DD4-8A50-29FFF2F22427}"/>
              </a:ext>
            </a:extLst>
          </p:cNvPr>
          <p:cNvSpPr>
            <a:spLocks noGrp="1"/>
          </p:cNvSpPr>
          <p:nvPr>
            <p:ph sz="quarter" idx="31" hasCustomPrompt="1"/>
          </p:nvPr>
        </p:nvSpPr>
        <p:spPr>
          <a:xfrm>
            <a:off x="6736080" y="0"/>
            <a:ext cx="5455919" cy="3730171"/>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20" name="Text Placeholder 8">
            <a:extLst>
              <a:ext uri="{FF2B5EF4-FFF2-40B4-BE49-F238E27FC236}">
                <a16:creationId xmlns:a16="http://schemas.microsoft.com/office/drawing/2014/main" id="{4744182F-BA54-48B0-B256-4947640EBABC}"/>
              </a:ext>
            </a:extLst>
          </p:cNvPr>
          <p:cNvSpPr>
            <a:spLocks noGrp="1"/>
          </p:cNvSpPr>
          <p:nvPr>
            <p:ph type="body" sz="quarter" idx="32"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21" name="addin_colorlist" hidden="1">
            <a:extLst>
              <a:ext uri="{FF2B5EF4-FFF2-40B4-BE49-F238E27FC236}">
                <a16:creationId xmlns:a16="http://schemas.microsoft.com/office/drawing/2014/main" id="{C273E00C-50FC-4C09-837B-667751499D42}"/>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2" name="addin_colorbox" hidden="1">
            <a:extLst>
              <a:ext uri="{FF2B5EF4-FFF2-40B4-BE49-F238E27FC236}">
                <a16:creationId xmlns:a16="http://schemas.microsoft.com/office/drawing/2014/main" id="{1136DBA2-434B-4983-86EB-77F8FA3578A7}"/>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3" name="addin_background" hidden="1">
            <a:extLst>
              <a:ext uri="{FF2B5EF4-FFF2-40B4-BE49-F238E27FC236}">
                <a16:creationId xmlns:a16="http://schemas.microsoft.com/office/drawing/2014/main" id="{EEA2228F-8BF9-4C93-9035-4B6EF6481C8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4" name="addin_logo" hidden="1">
            <a:extLst>
              <a:ext uri="{FF2B5EF4-FFF2-40B4-BE49-F238E27FC236}">
                <a16:creationId xmlns:a16="http://schemas.microsoft.com/office/drawing/2014/main" id="{BF822C3C-A96D-4C31-9A95-60C5B3D4B251}"/>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5" name="addin_title" hidden="1">
            <a:extLst>
              <a:ext uri="{FF2B5EF4-FFF2-40B4-BE49-F238E27FC236}">
                <a16:creationId xmlns:a16="http://schemas.microsoft.com/office/drawing/2014/main" id="{E919718A-FF57-49A0-9771-B176C0DE0BB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6" name="addin_text" hidden="1">
            <a:extLst>
              <a:ext uri="{FF2B5EF4-FFF2-40B4-BE49-F238E27FC236}">
                <a16:creationId xmlns:a16="http://schemas.microsoft.com/office/drawing/2014/main" id="{84AA82A5-69A9-42C5-A00A-E051759316E6}"/>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Text Placeholder 1">
            <a:extLst>
              <a:ext uri="{FF2B5EF4-FFF2-40B4-BE49-F238E27FC236}">
                <a16:creationId xmlns:a16="http://schemas.microsoft.com/office/drawing/2014/main" id="{B4593EE2-8E41-475D-BA91-5A5948E62F15}"/>
              </a:ext>
            </a:extLst>
          </p:cNvPr>
          <p:cNvSpPr>
            <a:spLocks noGrp="1"/>
          </p:cNvSpPr>
          <p:nvPr>
            <p:ph type="body" sz="quarter" idx="28"/>
          </p:nvPr>
        </p:nvSpPr>
        <p:spPr>
          <a:xfrm>
            <a:off x="7085762" y="5202781"/>
            <a:ext cx="4891811" cy="825155"/>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81C8D4EF-3C61-C77A-0C08-49B74AFD0675}"/>
              </a:ext>
            </a:extLst>
          </p:cNvPr>
          <p:cNvPicPr>
            <a:picLocks/>
          </p:cNvPicPr>
          <p:nvPr userDrawn="1"/>
        </p:nvPicPr>
        <p:blipFill>
          <a:blip r:embed="rId2"/>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BD6B42C6-3AEF-01EF-AE6B-D3CAF7F3CCAD}"/>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879883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nhold (Venstre)">
    <p:bg>
      <p:bgPr>
        <a:solidFill>
          <a:srgbClr val="FFF9F5"/>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F9CB0EE-AD99-4A11-AADA-C4A4009C79B3}"/>
              </a:ext>
            </a:extLst>
          </p:cNvPr>
          <p:cNvSpPr>
            <a:spLocks noGrp="1"/>
          </p:cNvSpPr>
          <p:nvPr>
            <p:ph sz="quarter" idx="30" hasCustomPrompt="1"/>
          </p:nvPr>
        </p:nvSpPr>
        <p:spPr>
          <a:xfrm>
            <a:off x="0" y="0"/>
            <a:ext cx="7353300" cy="6858000"/>
          </a:xfrm>
          <a:prstGeom prst="round1Rect">
            <a:avLst>
              <a:gd name="adj" fmla="val 38976"/>
            </a:avLst>
          </a:prstGeom>
          <a:solidFill>
            <a:srgbClr val="002060"/>
          </a:solidFill>
        </p:spPr>
        <p:txBody>
          <a:bodyPr lIns="0" tIns="0" rIns="0" bIns="0"/>
          <a:lstStyle>
            <a:lvl1pPr marL="0" indent="0">
              <a:buNone/>
              <a:defRPr>
                <a:solidFill>
                  <a:schemeClr val="bg1"/>
                </a:solidFill>
              </a:defRPr>
            </a:lvl1pPr>
            <a:lvl5pPr>
              <a:defRPr/>
            </a:lvl5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5341257" y="3232150"/>
            <a:ext cx="6850742" cy="3625851"/>
          </a:xfrm>
          <a:prstGeom prst="round1Rect">
            <a:avLst>
              <a:gd name="adj" fmla="val 38591"/>
            </a:avLst>
          </a:prstGeom>
          <a:solidFill>
            <a:srgbClr val="FDF3F2"/>
          </a:solidFill>
        </p:spPr>
        <p:txBody>
          <a:bodyPr wrap="square">
            <a:noAutofit/>
          </a:bodyPr>
          <a:lstStyle>
            <a:lvl1pPr marL="0" indent="0">
              <a:buNone/>
              <a:defRPr sz="200">
                <a:solidFill>
                  <a:srgbClr val="010000"/>
                </a:solidFill>
              </a:defRPr>
            </a:lvl1pPr>
          </a:lstStyle>
          <a:p>
            <a:pPr lvl="0"/>
            <a:r>
              <a:rPr lang="en-US"/>
              <a:t>  </a:t>
            </a:r>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7767069" y="2090825"/>
            <a:ext cx="4210504" cy="553998"/>
          </a:xfrm>
        </p:spPr>
        <p:txBody>
          <a:bodyPr anchor="b"/>
          <a:lstStyle>
            <a:lvl1pPr>
              <a:lnSpc>
                <a:spcPct val="90000"/>
              </a:lnSpc>
              <a:defRPr>
                <a:solidFill>
                  <a:srgbClr val="00207D"/>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7767068" y="2766475"/>
            <a:ext cx="4210505" cy="392650"/>
          </a:xfrm>
        </p:spPr>
        <p:txBody>
          <a:bodyPr/>
          <a:lstStyle>
            <a:lvl1pPr marL="0" indent="0">
              <a:buNone/>
              <a:defRPr sz="1600">
                <a:solidFill>
                  <a:srgbClr val="00207D"/>
                </a:solidFill>
                <a:latin typeface="SpareBank 1 Light" panose="020B0500030000000000" pitchFamily="34" charset="0"/>
              </a:defRPr>
            </a:lvl1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7767069" y="4179840"/>
            <a:ext cx="4210505" cy="338741"/>
          </a:xfrm>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8" name="Text Placeholder 8">
            <a:extLst>
              <a:ext uri="{FF2B5EF4-FFF2-40B4-BE49-F238E27FC236}">
                <a16:creationId xmlns:a16="http://schemas.microsoft.com/office/drawing/2014/main" id="{70E5897B-0128-4833-ABC7-9D5B944D43E8}"/>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20" name="addin_colorlist" hidden="1">
            <a:extLst>
              <a:ext uri="{FF2B5EF4-FFF2-40B4-BE49-F238E27FC236}">
                <a16:creationId xmlns:a16="http://schemas.microsoft.com/office/drawing/2014/main" id="{7BD4C53C-108D-4394-8456-4042468C0E3E}"/>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1" name="addin_colorbox" hidden="1">
            <a:extLst>
              <a:ext uri="{FF2B5EF4-FFF2-40B4-BE49-F238E27FC236}">
                <a16:creationId xmlns:a16="http://schemas.microsoft.com/office/drawing/2014/main" id="{B367CA8A-46EF-4B57-A802-BB29E53CA959}"/>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2" name="addin_background" hidden="1">
            <a:extLst>
              <a:ext uri="{FF2B5EF4-FFF2-40B4-BE49-F238E27FC236}">
                <a16:creationId xmlns:a16="http://schemas.microsoft.com/office/drawing/2014/main" id="{8EC9AE72-4105-48A6-A086-47AFE82C935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3" name="addin_logo" hidden="1">
            <a:extLst>
              <a:ext uri="{FF2B5EF4-FFF2-40B4-BE49-F238E27FC236}">
                <a16:creationId xmlns:a16="http://schemas.microsoft.com/office/drawing/2014/main" id="{2F1AA884-7DE6-4EAE-BF6F-1767EE3A5B0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4" name="addin_title" hidden="1">
            <a:extLst>
              <a:ext uri="{FF2B5EF4-FFF2-40B4-BE49-F238E27FC236}">
                <a16:creationId xmlns:a16="http://schemas.microsoft.com/office/drawing/2014/main" id="{B8B387BA-8B81-4475-9FC8-702C90AFA83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5" name="addin_text" hidden="1">
            <a:extLst>
              <a:ext uri="{FF2B5EF4-FFF2-40B4-BE49-F238E27FC236}">
                <a16:creationId xmlns:a16="http://schemas.microsoft.com/office/drawing/2014/main" id="{D9145AC7-3FAF-40CE-9C66-69B589F5679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7" name="Text Placeholder 1">
            <a:extLst>
              <a:ext uri="{FF2B5EF4-FFF2-40B4-BE49-F238E27FC236}">
                <a16:creationId xmlns:a16="http://schemas.microsoft.com/office/drawing/2014/main" id="{6818D3C5-E00B-4293-821C-798C4F134E3C}"/>
              </a:ext>
            </a:extLst>
          </p:cNvPr>
          <p:cNvSpPr>
            <a:spLocks noGrp="1"/>
          </p:cNvSpPr>
          <p:nvPr>
            <p:ph type="body" sz="quarter" idx="28"/>
          </p:nvPr>
        </p:nvSpPr>
        <p:spPr>
          <a:xfrm>
            <a:off x="7767025" y="4614675"/>
            <a:ext cx="4210549"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E1D39D30-D478-2318-6F50-C149FC589745}"/>
              </a:ext>
            </a:extLst>
          </p:cNvPr>
          <p:cNvPicPr>
            <a:picLocks/>
          </p:cNvPicPr>
          <p:nvPr userDrawn="1"/>
        </p:nvPicPr>
        <p:blipFill>
          <a:blip r:embed="rId2"/>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4B7A1E0C-6ABA-40E6-5D2B-266D0F768B84}"/>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39954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med bilde (Høyre)">
    <p:bg>
      <p:bgPr>
        <a:solidFill>
          <a:srgbClr val="005A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59095"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6" y="4019550"/>
            <a:ext cx="5559095" cy="17081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1" name="Picture Placeholder 10">
            <a:extLst>
              <a:ext uri="{FF2B5EF4-FFF2-40B4-BE49-F238E27FC236}">
                <a16:creationId xmlns:a16="http://schemas.microsoft.com/office/drawing/2014/main" id="{2B86664A-2EF2-43CB-A41F-676FF9096368}"/>
              </a:ext>
            </a:extLst>
          </p:cNvPr>
          <p:cNvSpPr>
            <a:spLocks noGrp="1"/>
          </p:cNvSpPr>
          <p:nvPr>
            <p:ph type="pic" sz="quarter" idx="14"/>
          </p:nvPr>
        </p:nvSpPr>
        <p:spPr>
          <a:xfrm>
            <a:off x="6519863" y="0"/>
            <a:ext cx="5672137" cy="6858000"/>
          </a:xfrm>
          <a:solidFill>
            <a:schemeClr val="accent2"/>
          </a:solidFill>
        </p:spPr>
        <p:txBody>
          <a:bodyPr/>
          <a:lstStyle/>
          <a:p>
            <a:r>
              <a:rPr lang="nb-NO"/>
              <a:t>Klikk på ikonet for å legge til et bilde</a:t>
            </a:r>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5B07D191-5165-41F0-9CA0-2D9A13FDE7A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2" name="addin_colorbox" hidden="1">
            <a:extLst>
              <a:ext uri="{FF2B5EF4-FFF2-40B4-BE49-F238E27FC236}">
                <a16:creationId xmlns:a16="http://schemas.microsoft.com/office/drawing/2014/main" id="{48B445A7-2708-42E6-87CD-7BBE618FCB9C}"/>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5" name="addin_background" hidden="1">
            <a:extLst>
              <a:ext uri="{FF2B5EF4-FFF2-40B4-BE49-F238E27FC236}">
                <a16:creationId xmlns:a16="http://schemas.microsoft.com/office/drawing/2014/main" id="{7AC23A7A-D883-4E96-90A1-C32758913D6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6" name="addin_logo" hidden="1">
            <a:extLst>
              <a:ext uri="{FF2B5EF4-FFF2-40B4-BE49-F238E27FC236}">
                <a16:creationId xmlns:a16="http://schemas.microsoft.com/office/drawing/2014/main" id="{873DE8BD-C805-4280-9DAE-151FB5B3C74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B412EC9B-5739-4D54-AD85-89BAAB9B5DDC}"/>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DC8B4B2D-F48D-4D80-9952-A71F5977CA9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9" name="Text Placeholder 8">
            <a:extLst>
              <a:ext uri="{FF2B5EF4-FFF2-40B4-BE49-F238E27FC236}">
                <a16:creationId xmlns:a16="http://schemas.microsoft.com/office/drawing/2014/main" id="{E8B4C581-6E50-4372-88CE-BC943FC4A27C}"/>
              </a:ext>
            </a:extLst>
          </p:cNvPr>
          <p:cNvSpPr>
            <a:spLocks noGrp="1"/>
          </p:cNvSpPr>
          <p:nvPr>
            <p:ph type="body" sz="quarter" idx="13" hasCustomPrompt="1"/>
          </p:nvPr>
        </p:nvSpPr>
        <p:spPr>
          <a:xfrm>
            <a:off x="305594" y="301039"/>
            <a:ext cx="2667000" cy="560754"/>
          </a:xfrm>
          <a:blipFill>
            <a:blip r:embed="rId2"/>
            <a:stretch>
              <a:fillRect/>
            </a:stretch>
          </a:blipFill>
        </p:spPr>
        <p:txBody>
          <a:bodyPr/>
          <a:lstStyle>
            <a:lvl1pPr marL="0" indent="0">
              <a:buNone/>
              <a:defRPr sz="100"/>
            </a:lvl1pPr>
          </a:lstStyle>
          <a:p>
            <a:pPr lvl="0"/>
            <a:r>
              <a:rPr lang="en-US"/>
              <a:t> </a:t>
            </a:r>
          </a:p>
        </p:txBody>
      </p:sp>
      <p:sp>
        <p:nvSpPr>
          <p:cNvPr id="19" name="addin_image" hidden="1">
            <a:extLst>
              <a:ext uri="{FF2B5EF4-FFF2-40B4-BE49-F238E27FC236}">
                <a16:creationId xmlns:a16="http://schemas.microsoft.com/office/drawing/2014/main" id="{3A06D244-5520-41C4-B5E5-C0A0DF4B407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404A2A7E-79DA-4E12-8A5E-415AF8F61F7A}"/>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64892BFC-031D-6CD9-D3EC-E0ABBC0E041C}"/>
              </a:ext>
            </a:extLst>
          </p:cNvPr>
          <p:cNvPicPr>
            <a:picLocks/>
          </p:cNvPicPr>
          <p:nvPr userDrawn="1"/>
        </p:nvPicPr>
        <p:blipFill>
          <a:blip r:embed="rId3"/>
          <a:stretch>
            <a:fillRect/>
          </a:stretch>
        </p:blipFill>
        <p:spPr>
          <a:xfrm>
            <a:off x="305591" y="301037"/>
            <a:ext cx="2667000" cy="560754"/>
          </a:xfrm>
          <a:prstGeom prst="rect">
            <a:avLst/>
          </a:prstGeom>
        </p:spPr>
      </p:pic>
      <p:pic>
        <p:nvPicPr>
          <p:cNvPr id="21" name="logo_hvit" hidden="1">
            <a:extLst>
              <a:ext uri="{FF2B5EF4-FFF2-40B4-BE49-F238E27FC236}">
                <a16:creationId xmlns:a16="http://schemas.microsoft.com/office/drawing/2014/main" id="{28AB674B-6AB6-6593-9865-563EBF9B632B}"/>
              </a:ext>
            </a:extLst>
          </p:cNvPr>
          <p:cNvPicPr>
            <a:picLocks/>
          </p:cNvPicPr>
          <p:nvPr userDrawn="1"/>
        </p:nvPicPr>
        <p:blipFill>
          <a:blip r:embed="rId2"/>
          <a:stretch>
            <a:fillRect/>
          </a:stretch>
        </p:blipFill>
        <p:spPr>
          <a:xfrm>
            <a:off x="305592" y="301038"/>
            <a:ext cx="2667000" cy="560754"/>
          </a:xfrm>
          <a:prstGeom prst="rect">
            <a:avLst/>
          </a:prstGeom>
        </p:spPr>
      </p:pic>
    </p:spTree>
    <p:extLst>
      <p:ext uri="{BB962C8B-B14F-4D97-AF65-F5344CB8AC3E}">
        <p14:creationId xmlns:p14="http://schemas.microsoft.com/office/powerpoint/2010/main" val="36904770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nhold (3 bokser)">
    <p:bg>
      <p:bgPr>
        <a:solidFill>
          <a:srgbClr val="FFF9F5"/>
        </a:solidFill>
        <a:effectLst/>
      </p:bgPr>
    </p:bg>
    <p:spTree>
      <p:nvGrpSpPr>
        <p:cNvPr id="1" name=""/>
        <p:cNvGrpSpPr/>
        <p:nvPr/>
      </p:nvGrpSpPr>
      <p:grpSpPr>
        <a:xfrm>
          <a:off x="0" y="0"/>
          <a:ext cx="0" cy="0"/>
          <a:chOff x="0" y="0"/>
          <a:chExt cx="0" cy="0"/>
        </a:xfrm>
      </p:grpSpPr>
      <p:sp>
        <p:nvSpPr>
          <p:cNvPr id="28" name="Text Placeholder 8">
            <a:extLst>
              <a:ext uri="{FF2B5EF4-FFF2-40B4-BE49-F238E27FC236}">
                <a16:creationId xmlns:a16="http://schemas.microsoft.com/office/drawing/2014/main" id="{AF13DEE0-CCAF-47EA-A14D-D76793842F6C}"/>
              </a:ext>
            </a:extLst>
          </p:cNvPr>
          <p:cNvSpPr>
            <a:spLocks noGrp="1"/>
          </p:cNvSpPr>
          <p:nvPr>
            <p:ph type="body" sz="quarter" idx="36" hasCustomPrompt="1"/>
          </p:nvPr>
        </p:nvSpPr>
        <p:spPr>
          <a:xfrm>
            <a:off x="4749008" y="-8758"/>
            <a:ext cx="3949700" cy="6866758"/>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7" name="Text Placeholder 8">
            <a:extLst>
              <a:ext uri="{FF2B5EF4-FFF2-40B4-BE49-F238E27FC236}">
                <a16:creationId xmlns:a16="http://schemas.microsoft.com/office/drawing/2014/main" id="{016FC5DA-8226-4CF8-B228-E01FC14873E8}"/>
              </a:ext>
            </a:extLst>
          </p:cNvPr>
          <p:cNvSpPr>
            <a:spLocks noGrp="1"/>
          </p:cNvSpPr>
          <p:nvPr>
            <p:ph type="body" sz="quarter" idx="35" hasCustomPrompt="1"/>
          </p:nvPr>
        </p:nvSpPr>
        <p:spPr>
          <a:xfrm>
            <a:off x="8839200" y="3490090"/>
            <a:ext cx="3352800" cy="3367907"/>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26" name="Text Placeholder 8">
            <a:extLst>
              <a:ext uri="{FF2B5EF4-FFF2-40B4-BE49-F238E27FC236}">
                <a16:creationId xmlns:a16="http://schemas.microsoft.com/office/drawing/2014/main" id="{A51F98C5-2BE5-42D7-BB2F-61E1BA87BFA7}"/>
              </a:ext>
            </a:extLst>
          </p:cNvPr>
          <p:cNvSpPr>
            <a:spLocks noGrp="1"/>
          </p:cNvSpPr>
          <p:nvPr>
            <p:ph type="body" sz="quarter" idx="34" hasCustomPrompt="1"/>
          </p:nvPr>
        </p:nvSpPr>
        <p:spPr>
          <a:xfrm>
            <a:off x="8839200" y="0"/>
            <a:ext cx="3352800" cy="3367907"/>
          </a:xfrm>
          <a:prstGeom prst="rect">
            <a:avLst/>
          </a:prstGeom>
          <a:solidFill>
            <a:schemeClr val="accent2"/>
          </a:solidFill>
        </p:spPr>
        <p:txBody>
          <a:bodyPr lIns="0" tIns="0" rIns="0" bIns="0"/>
          <a:lstStyle>
            <a:lvl1pPr marL="0" indent="0">
              <a:buNone/>
              <a:defRPr sz="200">
                <a:solidFill>
                  <a:srgbClr val="010000"/>
                </a:solidFill>
              </a:defRPr>
            </a:lvl1pPr>
          </a:lstStyle>
          <a:p>
            <a:pPr lvl="0"/>
            <a:r>
              <a:rPr lang="en-US"/>
              <a:t> </a:t>
            </a:r>
          </a:p>
        </p:txBody>
      </p:sp>
      <p:sp>
        <p:nvSpPr>
          <p:cNvPr id="18" name="Content Placeholder 5">
            <a:extLst>
              <a:ext uri="{FF2B5EF4-FFF2-40B4-BE49-F238E27FC236}">
                <a16:creationId xmlns:a16="http://schemas.microsoft.com/office/drawing/2014/main" id="{5F59F70E-C806-43BD-9D89-C54E8C3B0DB3}"/>
              </a:ext>
            </a:extLst>
          </p:cNvPr>
          <p:cNvSpPr>
            <a:spLocks noGrp="1"/>
          </p:cNvSpPr>
          <p:nvPr>
            <p:ph sz="quarter" idx="32" hasCustomPrompt="1"/>
          </p:nvPr>
        </p:nvSpPr>
        <p:spPr>
          <a:xfrm>
            <a:off x="8839200" y="3498849"/>
            <a:ext cx="3352799" cy="3359149"/>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20" name="Content Placeholder 5">
            <a:extLst>
              <a:ext uri="{FF2B5EF4-FFF2-40B4-BE49-F238E27FC236}">
                <a16:creationId xmlns:a16="http://schemas.microsoft.com/office/drawing/2014/main" id="{2DCA02DF-93B7-429F-A0AD-D85D318A8EAB}"/>
              </a:ext>
            </a:extLst>
          </p:cNvPr>
          <p:cNvSpPr>
            <a:spLocks noGrp="1"/>
          </p:cNvSpPr>
          <p:nvPr>
            <p:ph sz="quarter" idx="33" hasCustomPrompt="1"/>
          </p:nvPr>
        </p:nvSpPr>
        <p:spPr>
          <a:xfrm>
            <a:off x="4749800" y="-2"/>
            <a:ext cx="3949700" cy="6857999"/>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5" y="234155"/>
            <a:ext cx="3949700" cy="553998"/>
          </a:xfrm>
        </p:spPr>
        <p:txBody>
          <a:bodyPr anchor="ctr"/>
          <a:lstStyle>
            <a:lvl1pPr>
              <a:lnSpc>
                <a:spcPct val="90000"/>
              </a:lnSpc>
              <a:defRPr>
                <a:solidFill>
                  <a:srgbClr val="00207D"/>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315913" y="910471"/>
            <a:ext cx="3949701" cy="553998"/>
          </a:xfrm>
        </p:spPr>
        <p:txBody>
          <a:bodyPr/>
          <a:lstStyle>
            <a:lvl1pPr marL="0" indent="0">
              <a:buNone/>
              <a:defRPr sz="1600">
                <a:solidFill>
                  <a:srgbClr val="00207D"/>
                </a:solidFill>
                <a:latin typeface="SpareBank 1 Light" panose="020B0500030000000000" pitchFamily="34" charset="0"/>
              </a:defRPr>
            </a:lvl1pPr>
          </a:lstStyle>
          <a:p>
            <a:pPr lvl="0"/>
            <a:r>
              <a:rPr lang="nb-NO"/>
              <a:t>Klikk for å redigere tekststiler i malen</a:t>
            </a:r>
          </a:p>
        </p:txBody>
      </p:sp>
      <p:sp>
        <p:nvSpPr>
          <p:cNvPr id="16" name="Content Placeholder 5">
            <a:extLst>
              <a:ext uri="{FF2B5EF4-FFF2-40B4-BE49-F238E27FC236}">
                <a16:creationId xmlns:a16="http://schemas.microsoft.com/office/drawing/2014/main" id="{46F41208-5C1D-4DD4-8A50-29FFF2F22427}"/>
              </a:ext>
            </a:extLst>
          </p:cNvPr>
          <p:cNvSpPr>
            <a:spLocks noGrp="1"/>
          </p:cNvSpPr>
          <p:nvPr>
            <p:ph sz="quarter" idx="31" hasCustomPrompt="1"/>
          </p:nvPr>
        </p:nvSpPr>
        <p:spPr>
          <a:xfrm>
            <a:off x="8839200" y="0"/>
            <a:ext cx="3352799" cy="3359149"/>
          </a:xfrm>
          <a:prstGeom prst="rect">
            <a:avLst/>
          </a:prstGeom>
          <a:noFill/>
        </p:spPr>
        <p:txBody>
          <a:bodyPr lIns="0" tIns="0" rIns="0" bIns="0"/>
          <a:lstStyle>
            <a:lvl1pPr marL="0" indent="0">
              <a:buNone/>
              <a:defRPr>
                <a:solidFill>
                  <a:schemeClr val="bg1"/>
                </a:solidFill>
              </a:defRPr>
            </a:lvl1pPr>
          </a:lstStyle>
          <a:p>
            <a:pPr lvl="0"/>
            <a:r>
              <a:rPr lang="en-US"/>
              <a:t> </a:t>
            </a:r>
          </a:p>
        </p:txBody>
      </p:sp>
      <p:sp>
        <p:nvSpPr>
          <p:cNvPr id="13" name="Text Placeholder 8">
            <a:extLst>
              <a:ext uri="{FF2B5EF4-FFF2-40B4-BE49-F238E27FC236}">
                <a16:creationId xmlns:a16="http://schemas.microsoft.com/office/drawing/2014/main" id="{34D51EAA-A93B-4020-8227-613B86276B8C}"/>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F919271A-D69E-44B1-9601-857C23308C2F}"/>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9" name="addin_colorbox" hidden="1">
            <a:extLst>
              <a:ext uri="{FF2B5EF4-FFF2-40B4-BE49-F238E27FC236}">
                <a16:creationId xmlns:a16="http://schemas.microsoft.com/office/drawing/2014/main" id="{524CAE9B-B20C-4A8D-934B-59339B019D1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2" name="addin_background" hidden="1">
            <a:extLst>
              <a:ext uri="{FF2B5EF4-FFF2-40B4-BE49-F238E27FC236}">
                <a16:creationId xmlns:a16="http://schemas.microsoft.com/office/drawing/2014/main" id="{AC83C4E6-04D0-4072-8F3C-7976CB3356C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3" name="addin_logo" hidden="1">
            <a:extLst>
              <a:ext uri="{FF2B5EF4-FFF2-40B4-BE49-F238E27FC236}">
                <a16:creationId xmlns:a16="http://schemas.microsoft.com/office/drawing/2014/main" id="{6A95789E-F5A3-4946-AB59-D1C0D4FF1F3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4" name="addin_title" hidden="1">
            <a:extLst>
              <a:ext uri="{FF2B5EF4-FFF2-40B4-BE49-F238E27FC236}">
                <a16:creationId xmlns:a16="http://schemas.microsoft.com/office/drawing/2014/main" id="{3D365EEB-3C51-4BE4-88F0-1FC8A2B88771}"/>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5" name="addin_text" hidden="1">
            <a:extLst>
              <a:ext uri="{FF2B5EF4-FFF2-40B4-BE49-F238E27FC236}">
                <a16:creationId xmlns:a16="http://schemas.microsoft.com/office/drawing/2014/main" id="{0B668723-1F65-41E9-8B0D-4C408D3AF15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DefLogoHvit" hidden="1">
            <a:extLst>
              <a:ext uri="{FF2B5EF4-FFF2-40B4-BE49-F238E27FC236}">
                <a16:creationId xmlns:a16="http://schemas.microsoft.com/office/drawing/2014/main" id="{1B4E343D-3448-4288-96A0-8161A1BCA02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xt Placeholder 1">
            <a:extLst>
              <a:ext uri="{FF2B5EF4-FFF2-40B4-BE49-F238E27FC236}">
                <a16:creationId xmlns:a16="http://schemas.microsoft.com/office/drawing/2014/main" id="{549804D6-DBC7-4F01-9B86-DCB54C291E27}"/>
              </a:ext>
            </a:extLst>
          </p:cNvPr>
          <p:cNvSpPr>
            <a:spLocks noGrp="1"/>
          </p:cNvSpPr>
          <p:nvPr>
            <p:ph type="body" sz="quarter" idx="28"/>
          </p:nvPr>
        </p:nvSpPr>
        <p:spPr>
          <a:xfrm>
            <a:off x="315913" y="2121720"/>
            <a:ext cx="3949700" cy="1246187"/>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3219C8FD-26D6-FABB-C754-D3AC658B9037}"/>
              </a:ext>
            </a:extLst>
          </p:cNvPr>
          <p:cNvPicPr>
            <a:picLocks/>
          </p:cNvPicPr>
          <p:nvPr userDrawn="1"/>
        </p:nvPicPr>
        <p:blipFill>
          <a:blip r:embed="rId3"/>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49D20040-6445-0F4C-AB56-94F3188601F4}"/>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086864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tel, tekst og innhold (Høyre)">
    <p:bg>
      <p:bgPr>
        <a:solidFill>
          <a:srgbClr val="FFF9F5"/>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BBFA32DA-0415-49CF-BCF9-38F570B362B2}"/>
              </a:ext>
            </a:extLst>
          </p:cNvPr>
          <p:cNvSpPr>
            <a:spLocks noGrp="1"/>
          </p:cNvSpPr>
          <p:nvPr>
            <p:ph type="body" sz="quarter" idx="36" hasCustomPrompt="1"/>
          </p:nvPr>
        </p:nvSpPr>
        <p:spPr>
          <a:xfrm>
            <a:off x="7925597" y="0"/>
            <a:ext cx="4266403" cy="6866758"/>
          </a:xfrm>
          <a:prstGeom prst="rect">
            <a:avLst/>
          </a:prstGeom>
          <a:noFill/>
        </p:spPr>
        <p:txBody>
          <a:bodyPr lIns="0" tIns="0" rIns="0" bIns="0"/>
          <a:lstStyle>
            <a:lvl1pPr marL="0" indent="0">
              <a:buNone/>
              <a:defRPr sz="200">
                <a:solidFill>
                  <a:srgbClr val="010000"/>
                </a:solidFill>
              </a:defRPr>
            </a:lvl1pPr>
          </a:lstStyle>
          <a:p>
            <a:pPr lvl="0"/>
            <a:r>
              <a:rPr lang="en-US"/>
              <a:t> </a:t>
            </a:r>
          </a:p>
        </p:txBody>
      </p:sp>
      <p:sp>
        <p:nvSpPr>
          <p:cNvPr id="20" name="Content Placeholder 5">
            <a:extLst>
              <a:ext uri="{FF2B5EF4-FFF2-40B4-BE49-F238E27FC236}">
                <a16:creationId xmlns:a16="http://schemas.microsoft.com/office/drawing/2014/main" id="{2DCA02DF-93B7-429F-A0AD-D85D318A8EAB}"/>
              </a:ext>
            </a:extLst>
          </p:cNvPr>
          <p:cNvSpPr>
            <a:spLocks noGrp="1"/>
          </p:cNvSpPr>
          <p:nvPr>
            <p:ph sz="quarter" idx="33" hasCustomPrompt="1"/>
          </p:nvPr>
        </p:nvSpPr>
        <p:spPr>
          <a:xfrm>
            <a:off x="7925597" y="1"/>
            <a:ext cx="4259939" cy="6857999"/>
          </a:xfrm>
          <a:prstGeom prst="rect">
            <a:avLst/>
          </a:prstGeom>
          <a:solidFill>
            <a:srgbClr val="002060"/>
          </a:solidFill>
        </p:spPr>
        <p:txBody>
          <a:bodyPr lIns="0" tIns="0" rIns="0" bIns="0"/>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6163919" cy="553998"/>
          </a:xfrm>
        </p:spPr>
        <p:txBody>
          <a:bodyPr anchor="t"/>
          <a:lstStyle>
            <a:lvl1pPr>
              <a:lnSpc>
                <a:spcPct val="90000"/>
              </a:lnSpc>
              <a:defRPr>
                <a:solidFill>
                  <a:srgbClr val="00207D"/>
                </a:solidFill>
              </a:defRPr>
            </a:lvl1pPr>
          </a:lstStyle>
          <a:p>
            <a:r>
              <a:rPr lang="en-US" err="1"/>
              <a:t>Tittel</a:t>
            </a:r>
            <a:endParaRPr lang="en-US"/>
          </a:p>
        </p:txBody>
      </p:sp>
      <p:sp>
        <p:nvSpPr>
          <p:cNvPr id="12" name="Text Placeholder 8">
            <a:extLst>
              <a:ext uri="{FF2B5EF4-FFF2-40B4-BE49-F238E27FC236}">
                <a16:creationId xmlns:a16="http://schemas.microsoft.com/office/drawing/2014/main" id="{DD2C0544-2BE4-48B0-9C84-7496C2E3254B}"/>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E35BFD6A-9EBA-437D-94D3-A22AE9F3BF6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5" name="addin_colorbox" hidden="1">
            <a:extLst>
              <a:ext uri="{FF2B5EF4-FFF2-40B4-BE49-F238E27FC236}">
                <a16:creationId xmlns:a16="http://schemas.microsoft.com/office/drawing/2014/main" id="{BE9F07D1-9FDA-4010-B64C-C1629BFE350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0B018755-7928-4745-9B40-F3496CA5DF1C}"/>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633A8CE6-D1F0-4276-AE71-8C8663E262E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FDD8280D-ED4A-4383-944E-05E4FE2BF96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994003EC-43C4-4410-B11C-73FEE191870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3341E66A-52C3-4488-998F-D252AB6C05BB}"/>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 Placeholder 1">
            <a:extLst>
              <a:ext uri="{FF2B5EF4-FFF2-40B4-BE49-F238E27FC236}">
                <a16:creationId xmlns:a16="http://schemas.microsoft.com/office/drawing/2014/main" id="{BAA402BF-A073-4F44-B5BE-D9D57BDB2271}"/>
              </a:ext>
            </a:extLst>
          </p:cNvPr>
          <p:cNvSpPr>
            <a:spLocks noGrp="1"/>
          </p:cNvSpPr>
          <p:nvPr>
            <p:ph type="body" sz="quarter" idx="28"/>
          </p:nvPr>
        </p:nvSpPr>
        <p:spPr>
          <a:xfrm>
            <a:off x="2199256" y="1698171"/>
            <a:ext cx="4259939" cy="3839028"/>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D44926B4-CC45-88EA-D61C-05544239071F}"/>
              </a:ext>
            </a:extLst>
          </p:cNvPr>
          <p:cNvPicPr>
            <a:picLocks/>
          </p:cNvPicPr>
          <p:nvPr userDrawn="1"/>
        </p:nvPicPr>
        <p:blipFill>
          <a:blip r:embed="rId3"/>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5905B3FF-575A-E147-C353-2D1D508203F2}"/>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651246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tel, mellomtittel, tekst og innhold (Bak)">
    <p:bg>
      <p:bgPr>
        <a:solidFill>
          <a:srgbClr val="002060"/>
        </a:solidFill>
        <a:effectLst/>
      </p:bgPr>
    </p:bg>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8A1C56D-C7B2-4042-9CD8-AA509F795114}"/>
              </a:ext>
            </a:extLst>
          </p:cNvPr>
          <p:cNvSpPr>
            <a:spLocks noGrp="1"/>
          </p:cNvSpPr>
          <p:nvPr>
            <p:ph sz="quarter" idx="32" hasCustomPrompt="1"/>
          </p:nvPr>
        </p:nvSpPr>
        <p:spPr>
          <a:xfrm>
            <a:off x="0" y="0"/>
            <a:ext cx="12192000" cy="6858000"/>
          </a:xfrm>
        </p:spPr>
        <p:txBody>
          <a:bodyPr/>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660870" cy="553998"/>
          </a:xfrm>
        </p:spPr>
        <p:txBody>
          <a:bodyPr anchor="ctr"/>
          <a:lstStyle>
            <a:lvl1pPr>
              <a:lnSpc>
                <a:spcPct val="90000"/>
              </a:lnSpc>
              <a:defRPr>
                <a:solidFill>
                  <a:schemeClr val="bg1"/>
                </a:solidFill>
              </a:defRPr>
            </a:lvl1pPr>
          </a:lstStyle>
          <a:p>
            <a:r>
              <a:rPr lang="en-US" err="1"/>
              <a:t>Tittel</a:t>
            </a:r>
            <a:endParaRPr lang="en-US"/>
          </a:p>
        </p:txBody>
      </p:sp>
      <p:sp>
        <p:nvSpPr>
          <p:cNvPr id="17" name="Text Placeholder 9">
            <a:extLst>
              <a:ext uri="{FF2B5EF4-FFF2-40B4-BE49-F238E27FC236}">
                <a16:creationId xmlns:a16="http://schemas.microsoft.com/office/drawing/2014/main" id="{D40B92AA-42BC-432B-8FCD-86D6CFD8E50D}"/>
              </a:ext>
            </a:extLst>
          </p:cNvPr>
          <p:cNvSpPr>
            <a:spLocks noGrp="1"/>
          </p:cNvSpPr>
          <p:nvPr>
            <p:ph type="body" sz="quarter" idx="30"/>
          </p:nvPr>
        </p:nvSpPr>
        <p:spPr>
          <a:xfrm>
            <a:off x="315913" y="909186"/>
            <a:ext cx="11660870" cy="430887"/>
          </a:xfrm>
        </p:spPr>
        <p:txBody>
          <a:bodyPr>
            <a:noAutofit/>
          </a:bodyPr>
          <a:lstStyle>
            <a:lvl1pPr marL="0" indent="0">
              <a:buNone/>
              <a:defRPr sz="1600">
                <a:solidFill>
                  <a:schemeClr val="bg1"/>
                </a:solidFill>
              </a:defRPr>
            </a:lvl1pPr>
          </a:lstStyle>
          <a:p>
            <a:pPr lvl="0"/>
            <a:r>
              <a:rPr lang="nb-NO"/>
              <a:t>Klikk for å redigere tekststiler i malen</a:t>
            </a:r>
          </a:p>
        </p:txBody>
      </p:sp>
      <p:sp>
        <p:nvSpPr>
          <p:cNvPr id="20" name="Text Placeholder 19">
            <a:extLst>
              <a:ext uri="{FF2B5EF4-FFF2-40B4-BE49-F238E27FC236}">
                <a16:creationId xmlns:a16="http://schemas.microsoft.com/office/drawing/2014/main" id="{1E363977-D9F6-454E-A94B-C68902B95882}"/>
              </a:ext>
            </a:extLst>
          </p:cNvPr>
          <p:cNvSpPr>
            <a:spLocks noGrp="1"/>
          </p:cNvSpPr>
          <p:nvPr>
            <p:ph type="body" sz="quarter" idx="31"/>
          </p:nvPr>
        </p:nvSpPr>
        <p:spPr>
          <a:xfrm>
            <a:off x="998220" y="2476500"/>
            <a:ext cx="3978593" cy="3555072"/>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2" name="Text Placeholder 8">
            <a:extLst>
              <a:ext uri="{FF2B5EF4-FFF2-40B4-BE49-F238E27FC236}">
                <a16:creationId xmlns:a16="http://schemas.microsoft.com/office/drawing/2014/main" id="{BFA81454-9B8B-4525-959D-5534FBD4C3E4}"/>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0F7888C7-E2BB-4F37-9548-732E47B2D66A}"/>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0D07F82-624B-4368-B875-4A5180E2445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EC608B2B-F460-4524-A128-B881BF70A79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61C83988-EF2B-4F8A-A221-FBA24707F9C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47B8B98E-1475-4FEF-A304-E855B226301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07811DB8-614D-4E24-9368-EBE38BEF6B97}"/>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3A47E8CE-2C1D-4AD7-95B9-E7E0918EBD50}"/>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F28943AD-EA41-B134-5A1B-F21D48DA9150}"/>
              </a:ext>
            </a:extLst>
          </p:cNvPr>
          <p:cNvPicPr>
            <a:picLocks/>
          </p:cNvPicPr>
          <p:nvPr userDrawn="1"/>
        </p:nvPicPr>
        <p:blipFill>
          <a:blip r:embed="rId3"/>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2CB319F2-965C-641F-98C4-E3BFCEB9B234}"/>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916955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002060"/>
        </a:solidFill>
        <a:effectLst/>
      </p:bgPr>
    </p:bg>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8A1C56D-C7B2-4042-9CD8-AA509F795114}"/>
              </a:ext>
            </a:extLst>
          </p:cNvPr>
          <p:cNvSpPr>
            <a:spLocks noGrp="1"/>
          </p:cNvSpPr>
          <p:nvPr>
            <p:ph sz="quarter" idx="32" hasCustomPrompt="1"/>
          </p:nvPr>
        </p:nvSpPr>
        <p:spPr>
          <a:xfrm>
            <a:off x="0" y="0"/>
            <a:ext cx="12192000" cy="6858000"/>
          </a:xfrm>
        </p:spPr>
        <p:txBody>
          <a:bodyPr/>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itle 1">
            <a:extLst>
              <a:ext uri="{FF2B5EF4-FFF2-40B4-BE49-F238E27FC236}">
                <a16:creationId xmlns:a16="http://schemas.microsoft.com/office/drawing/2014/main" id="{25902DB0-F9C9-4208-AC04-F65B14A925C0}"/>
              </a:ext>
            </a:extLst>
          </p:cNvPr>
          <p:cNvSpPr>
            <a:spLocks noGrp="1"/>
          </p:cNvSpPr>
          <p:nvPr>
            <p:ph type="ctrTitle" hasCustomPrompt="1"/>
          </p:nvPr>
        </p:nvSpPr>
        <p:spPr>
          <a:xfrm>
            <a:off x="3322416" y="2157469"/>
            <a:ext cx="5560333" cy="1938992"/>
          </a:xfrm>
        </p:spPr>
        <p:txBody>
          <a:bodyPr anchor="b">
            <a:noAutofit/>
          </a:bodyPr>
          <a:lstStyle>
            <a:lvl1pPr algn="ctr">
              <a:lnSpc>
                <a:spcPct val="90000"/>
              </a:lnSpc>
              <a:defRPr sz="3000">
                <a:solidFill>
                  <a:schemeClr val="bg1"/>
                </a:solidFill>
                <a:latin typeface="+mj-lt"/>
              </a:defRPr>
            </a:lvl1pPr>
          </a:lstStyle>
          <a:p>
            <a:r>
              <a:rPr lang="en-US"/>
              <a:t>“</a:t>
            </a:r>
            <a:r>
              <a:rPr lang="en-US" err="1"/>
              <a:t>Sitat</a:t>
            </a:r>
            <a:r>
              <a:rPr lang="en-US"/>
              <a:t>”</a:t>
            </a:r>
          </a:p>
        </p:txBody>
      </p:sp>
      <p:sp>
        <p:nvSpPr>
          <p:cNvPr id="12" name="Subtitle 2">
            <a:extLst>
              <a:ext uri="{FF2B5EF4-FFF2-40B4-BE49-F238E27FC236}">
                <a16:creationId xmlns:a16="http://schemas.microsoft.com/office/drawing/2014/main" id="{7262E9EA-50DA-4C6F-BDBD-45D2CC16F554}"/>
              </a:ext>
            </a:extLst>
          </p:cNvPr>
          <p:cNvSpPr>
            <a:spLocks noGrp="1"/>
          </p:cNvSpPr>
          <p:nvPr>
            <p:ph type="subTitle" idx="1" hasCustomPrompt="1"/>
          </p:nvPr>
        </p:nvSpPr>
        <p:spPr>
          <a:xfrm>
            <a:off x="3322417" y="4498845"/>
            <a:ext cx="5560332" cy="215444"/>
          </a:xfrm>
        </p:spPr>
        <p:txBody>
          <a:bodyPr>
            <a:noAutofit/>
          </a:bodyPr>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Navn</a:t>
            </a:r>
            <a:endParaRPr lang="en-US"/>
          </a:p>
        </p:txBody>
      </p:sp>
      <p:sp>
        <p:nvSpPr>
          <p:cNvPr id="17" name="Text Placeholder 8">
            <a:extLst>
              <a:ext uri="{FF2B5EF4-FFF2-40B4-BE49-F238E27FC236}">
                <a16:creationId xmlns:a16="http://schemas.microsoft.com/office/drawing/2014/main" id="{8E93E590-141F-4D3A-BAE4-F780C71B13E7}"/>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3" name="addin_colorlist" hidden="1">
            <a:extLst>
              <a:ext uri="{FF2B5EF4-FFF2-40B4-BE49-F238E27FC236}">
                <a16:creationId xmlns:a16="http://schemas.microsoft.com/office/drawing/2014/main" id="{0359BBBD-8D4D-47A6-A6D2-15A5C12B778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4" name="addin_colorbox" hidden="1">
            <a:extLst>
              <a:ext uri="{FF2B5EF4-FFF2-40B4-BE49-F238E27FC236}">
                <a16:creationId xmlns:a16="http://schemas.microsoft.com/office/drawing/2014/main" id="{91BDE199-DCB0-44B7-B468-DB0113CDAAD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5BC20023-01D6-43AC-AC9E-3D5BBB97537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9037258-551C-4040-900F-0E68A78A121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61EAB1CA-B254-4FF7-9B06-83529538730C}"/>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E978D642-AF95-46D9-BDA8-AC5CCCB3ED30}"/>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E1023C14-08D5-4A55-A00C-020E6A8C9E4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F71B7C30-59FC-D6D6-F97F-895CB36212E8}"/>
              </a:ext>
            </a:extLst>
          </p:cNvPr>
          <p:cNvPicPr>
            <a:picLocks/>
          </p:cNvPicPr>
          <p:nvPr userDrawn="1"/>
        </p:nvPicPr>
        <p:blipFill>
          <a:blip r:embed="rId3"/>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83468D8E-51EC-59E9-4F06-494AD1970572}"/>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102324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Grafside">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4" y="234155"/>
            <a:ext cx="11660079" cy="553998"/>
          </a:xfrm>
        </p:spPr>
        <p:txBody>
          <a:bodyPr anchor="ctr"/>
          <a:lstStyle>
            <a:lvl1pPr>
              <a:defRPr>
                <a:solidFill>
                  <a:srgbClr val="00207D"/>
                </a:solidFill>
              </a:defRPr>
            </a:lvl1pPr>
          </a:lstStyle>
          <a:p>
            <a:r>
              <a:rPr lang="en-US" err="1"/>
              <a:t>Tittel</a:t>
            </a:r>
            <a:endParaRPr lang="en-US"/>
          </a:p>
        </p:txBody>
      </p:sp>
      <p:sp>
        <p:nvSpPr>
          <p:cNvPr id="14" name="Text Placeholder 9">
            <a:extLst>
              <a:ext uri="{FF2B5EF4-FFF2-40B4-BE49-F238E27FC236}">
                <a16:creationId xmlns:a16="http://schemas.microsoft.com/office/drawing/2014/main" id="{B184523D-32B3-42D2-9506-B4449EF17659}"/>
              </a:ext>
            </a:extLst>
          </p:cNvPr>
          <p:cNvSpPr>
            <a:spLocks noGrp="1"/>
          </p:cNvSpPr>
          <p:nvPr>
            <p:ph type="body" sz="quarter" idx="30"/>
          </p:nvPr>
        </p:nvSpPr>
        <p:spPr>
          <a:xfrm>
            <a:off x="315913" y="909186"/>
            <a:ext cx="11660870"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315913" y="1460500"/>
            <a:ext cx="6719887" cy="4784725"/>
          </a:xfrm>
        </p:spPr>
        <p:txBody>
          <a:bodyPr/>
          <a:lstStyle/>
          <a:p>
            <a:r>
              <a:rPr lang="nb-NO"/>
              <a:t>Klikk ikonet for å legge til et diagram</a:t>
            </a:r>
            <a:endParaRPr lang="en-US"/>
          </a:p>
        </p:txBody>
      </p:sp>
      <p:sp>
        <p:nvSpPr>
          <p:cNvPr id="16" name="Text Placeholder 3">
            <a:extLst>
              <a:ext uri="{FF2B5EF4-FFF2-40B4-BE49-F238E27FC236}">
                <a16:creationId xmlns:a16="http://schemas.microsoft.com/office/drawing/2014/main" id="{99981B97-0927-4AE0-B50C-C8C76D99F25E}"/>
              </a:ext>
            </a:extLst>
          </p:cNvPr>
          <p:cNvSpPr>
            <a:spLocks noGrp="1"/>
          </p:cNvSpPr>
          <p:nvPr>
            <p:ph type="body" sz="quarter" idx="26" hasCustomPrompt="1"/>
          </p:nvPr>
        </p:nvSpPr>
        <p:spPr>
          <a:xfrm>
            <a:off x="8064499" y="2152968"/>
            <a:ext cx="3912283"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20" name="Text Placeholder 8">
            <a:extLst>
              <a:ext uri="{FF2B5EF4-FFF2-40B4-BE49-F238E27FC236}">
                <a16:creationId xmlns:a16="http://schemas.microsoft.com/office/drawing/2014/main" id="{294E24CE-73E5-478C-A0AE-B3FF6F4E4C84}"/>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2" name="addin_colorlist" hidden="1">
            <a:extLst>
              <a:ext uri="{FF2B5EF4-FFF2-40B4-BE49-F238E27FC236}">
                <a16:creationId xmlns:a16="http://schemas.microsoft.com/office/drawing/2014/main" id="{531F68E2-5378-49F8-9089-CF82D4C5C37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3" name="addin_colorbox" hidden="1">
            <a:extLst>
              <a:ext uri="{FF2B5EF4-FFF2-40B4-BE49-F238E27FC236}">
                <a16:creationId xmlns:a16="http://schemas.microsoft.com/office/drawing/2014/main" id="{A3B53C9F-AC67-475F-A1A3-7F754C8F112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42717750-4B12-4D91-8622-DC0D4272850D}"/>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1" name="addin_logo" hidden="1">
            <a:extLst>
              <a:ext uri="{FF2B5EF4-FFF2-40B4-BE49-F238E27FC236}">
                <a16:creationId xmlns:a16="http://schemas.microsoft.com/office/drawing/2014/main" id="{CBF86961-0370-4940-A239-56F95E63CBDB}"/>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2" name="addin_title" hidden="1">
            <a:extLst>
              <a:ext uri="{FF2B5EF4-FFF2-40B4-BE49-F238E27FC236}">
                <a16:creationId xmlns:a16="http://schemas.microsoft.com/office/drawing/2014/main" id="{0AE0909F-FA8A-42B2-A5EA-7A13B05B37C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3" name="addin_text" hidden="1">
            <a:extLst>
              <a:ext uri="{FF2B5EF4-FFF2-40B4-BE49-F238E27FC236}">
                <a16:creationId xmlns:a16="http://schemas.microsoft.com/office/drawing/2014/main" id="{9400D268-CC84-41FD-B9A3-9510D85E407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1">
            <a:extLst>
              <a:ext uri="{FF2B5EF4-FFF2-40B4-BE49-F238E27FC236}">
                <a16:creationId xmlns:a16="http://schemas.microsoft.com/office/drawing/2014/main" id="{0E2F7EB6-BD9A-4CAB-81C5-FA6F6D8726B6}"/>
              </a:ext>
            </a:extLst>
          </p:cNvPr>
          <p:cNvSpPr>
            <a:spLocks noGrp="1"/>
          </p:cNvSpPr>
          <p:nvPr>
            <p:ph type="body" sz="quarter" idx="28"/>
          </p:nvPr>
        </p:nvSpPr>
        <p:spPr>
          <a:xfrm>
            <a:off x="8064499" y="2673350"/>
            <a:ext cx="3912283" cy="3275464"/>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55EC8EAC-DF2F-C9ED-0FBB-47C2C08967A8}"/>
              </a:ext>
            </a:extLst>
          </p:cNvPr>
          <p:cNvPicPr>
            <a:picLocks/>
          </p:cNvPicPr>
          <p:nvPr userDrawn="1"/>
        </p:nvPicPr>
        <p:blipFill>
          <a:blip r:embed="rId2"/>
          <a:stretch>
            <a:fillRect/>
          </a:stretch>
        </p:blipFill>
        <p:spPr>
          <a:xfrm>
            <a:off x="9309100" y="6246570"/>
            <a:ext cx="2667000" cy="560754"/>
          </a:xfrm>
          <a:prstGeom prst="rect">
            <a:avLst/>
          </a:prstGeom>
        </p:spPr>
      </p:pic>
      <p:pic>
        <p:nvPicPr>
          <p:cNvPr id="7" name="logo_hvit" hidden="1">
            <a:extLst>
              <a:ext uri="{FF2B5EF4-FFF2-40B4-BE49-F238E27FC236}">
                <a16:creationId xmlns:a16="http://schemas.microsoft.com/office/drawing/2014/main" id="{B6B6FB88-44FE-84FD-D048-E45F6B32A4DC}"/>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278119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afside (Høyre)">
    <p:bg>
      <p:bgPr>
        <a:solidFill>
          <a:srgbClr val="FFF9F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C9DA6E-D112-4CF2-9E61-D2803FFC5504}"/>
              </a:ext>
            </a:extLst>
          </p:cNvPr>
          <p:cNvSpPr>
            <a:spLocks noGrp="1"/>
          </p:cNvSpPr>
          <p:nvPr>
            <p:ph type="body" sz="quarter" idx="32" hasCustomPrompt="1"/>
          </p:nvPr>
        </p:nvSpPr>
        <p:spPr>
          <a:xfrm>
            <a:off x="0" y="0"/>
            <a:ext cx="3343275" cy="6858000"/>
          </a:xfrm>
          <a:solidFill>
            <a:srgbClr val="EFEFEF"/>
          </a:solidFill>
        </p:spPr>
        <p:txBody>
          <a:bodyPr/>
          <a:lstStyle>
            <a:lvl1pPr marL="0" indent="0">
              <a:buNone/>
              <a:defRPr sz="200">
                <a:solidFill>
                  <a:srgbClr val="010000"/>
                </a:solidFill>
              </a:defRPr>
            </a:lvl1pPr>
          </a:lstStyle>
          <a:p>
            <a:pPr lvl="0"/>
            <a:r>
              <a:rPr lang="en-US"/>
              <a:t> </a:t>
            </a:r>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4" y="234155"/>
            <a:ext cx="11660079" cy="553998"/>
          </a:xfrm>
        </p:spPr>
        <p:txBody>
          <a:bodyPr/>
          <a:lstStyle>
            <a:lvl1pPr>
              <a:defRPr>
                <a:solidFill>
                  <a:srgbClr val="00207D"/>
                </a:solidFill>
              </a:defRPr>
            </a:lvl1pPr>
          </a:lstStyle>
          <a:p>
            <a:r>
              <a:rPr lang="en-US" err="1"/>
              <a:t>Tittel</a:t>
            </a:r>
            <a:endParaRPr lang="en-US"/>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3715658" y="1036637"/>
            <a:ext cx="8261126" cy="5364163"/>
          </a:xfrm>
        </p:spPr>
        <p:txBody>
          <a:bodyPr/>
          <a:lstStyle>
            <a:lvl1pPr>
              <a:defRPr>
                <a:solidFill>
                  <a:schemeClr val="accent2"/>
                </a:solidFill>
              </a:defRPr>
            </a:lvl1pPr>
          </a:lstStyle>
          <a:p>
            <a:r>
              <a:rPr lang="nb-NO"/>
              <a:t>Klikk ikonet for å legge til et diagram</a:t>
            </a:r>
            <a:endParaRPr lang="en-US"/>
          </a:p>
        </p:txBody>
      </p:sp>
      <p:sp>
        <p:nvSpPr>
          <p:cNvPr id="10" name="Text Placeholder 8">
            <a:extLst>
              <a:ext uri="{FF2B5EF4-FFF2-40B4-BE49-F238E27FC236}">
                <a16:creationId xmlns:a16="http://schemas.microsoft.com/office/drawing/2014/main" id="{095EA8AB-6B52-4A25-8679-9037A006B26D}"/>
              </a:ext>
            </a:extLst>
          </p:cNvPr>
          <p:cNvSpPr>
            <a:spLocks noGrp="1"/>
          </p:cNvSpPr>
          <p:nvPr>
            <p:ph type="body" sz="quarter" idx="27" hasCustomPrompt="1"/>
          </p:nvPr>
        </p:nvSpPr>
        <p:spPr>
          <a:xfrm>
            <a:off x="342787" y="6245941"/>
            <a:ext cx="2667000" cy="560754"/>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2C43F1F1-08A8-45E6-8709-A6CF646C3891}"/>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2" name="addin_colorbox" hidden="1">
            <a:extLst>
              <a:ext uri="{FF2B5EF4-FFF2-40B4-BE49-F238E27FC236}">
                <a16:creationId xmlns:a16="http://schemas.microsoft.com/office/drawing/2014/main" id="{29DE899F-C243-4AB6-84E9-84DD211AA6D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3" name="addin_background" hidden="1">
            <a:extLst>
              <a:ext uri="{FF2B5EF4-FFF2-40B4-BE49-F238E27FC236}">
                <a16:creationId xmlns:a16="http://schemas.microsoft.com/office/drawing/2014/main" id="{FD84D5B2-05C4-4708-B0E6-8816C134C1A6}"/>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4" name="addin_logo" hidden="1">
            <a:extLst>
              <a:ext uri="{FF2B5EF4-FFF2-40B4-BE49-F238E27FC236}">
                <a16:creationId xmlns:a16="http://schemas.microsoft.com/office/drawing/2014/main" id="{BC7B844F-3B22-4BC5-AE8F-529F6F8103B2}"/>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6" name="addin_title" hidden="1">
            <a:extLst>
              <a:ext uri="{FF2B5EF4-FFF2-40B4-BE49-F238E27FC236}">
                <a16:creationId xmlns:a16="http://schemas.microsoft.com/office/drawing/2014/main" id="{791826AB-F933-47F3-A50A-E1A9C8C299C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7" name="addin_text" hidden="1">
            <a:extLst>
              <a:ext uri="{FF2B5EF4-FFF2-40B4-BE49-F238E27FC236}">
                <a16:creationId xmlns:a16="http://schemas.microsoft.com/office/drawing/2014/main" id="{882AA710-D5DF-4B9E-B682-8BC67348AB36}"/>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9" name="Text Placeholder 1">
            <a:extLst>
              <a:ext uri="{FF2B5EF4-FFF2-40B4-BE49-F238E27FC236}">
                <a16:creationId xmlns:a16="http://schemas.microsoft.com/office/drawing/2014/main" id="{F27B46D2-22EB-487B-863E-8C88301E95B0}"/>
              </a:ext>
            </a:extLst>
          </p:cNvPr>
          <p:cNvSpPr>
            <a:spLocks noGrp="1"/>
          </p:cNvSpPr>
          <p:nvPr>
            <p:ph type="body" sz="quarter" idx="28"/>
          </p:nvPr>
        </p:nvSpPr>
        <p:spPr>
          <a:xfrm>
            <a:off x="316705" y="1191898"/>
            <a:ext cx="2822753" cy="4629463"/>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A7BFB281-2648-4B45-DA73-4E6E2CCA5841}"/>
              </a:ext>
            </a:extLst>
          </p:cNvPr>
          <p:cNvPicPr>
            <a:picLocks/>
          </p:cNvPicPr>
          <p:nvPr userDrawn="1"/>
        </p:nvPicPr>
        <p:blipFill>
          <a:blip r:embed="rId2"/>
          <a:stretch>
            <a:fillRect/>
          </a:stretch>
        </p:blipFill>
        <p:spPr>
          <a:xfrm>
            <a:off x="342786" y="6245941"/>
            <a:ext cx="2667000" cy="560754"/>
          </a:xfrm>
          <a:prstGeom prst="rect">
            <a:avLst/>
          </a:prstGeom>
        </p:spPr>
      </p:pic>
      <p:pic>
        <p:nvPicPr>
          <p:cNvPr id="8" name="logo_hvit" hidden="1">
            <a:extLst>
              <a:ext uri="{FF2B5EF4-FFF2-40B4-BE49-F238E27FC236}">
                <a16:creationId xmlns:a16="http://schemas.microsoft.com/office/drawing/2014/main" id="{809A2224-069D-6C0E-52E5-224B8BD57F6A}"/>
              </a:ext>
            </a:extLst>
          </p:cNvPr>
          <p:cNvPicPr>
            <a:picLocks/>
          </p:cNvPicPr>
          <p:nvPr userDrawn="1"/>
        </p:nvPicPr>
        <p:blipFill>
          <a:blip r:embed="rId3"/>
          <a:stretch>
            <a:fillRect/>
          </a:stretch>
        </p:blipFill>
        <p:spPr>
          <a:xfrm>
            <a:off x="342786" y="6245941"/>
            <a:ext cx="2667000" cy="560754"/>
          </a:xfrm>
          <a:prstGeom prst="rect">
            <a:avLst/>
          </a:prstGeom>
        </p:spPr>
      </p:pic>
    </p:spTree>
    <p:extLst>
      <p:ext uri="{BB962C8B-B14F-4D97-AF65-F5344CB8AC3E}">
        <p14:creationId xmlns:p14="http://schemas.microsoft.com/office/powerpoint/2010/main" val="1866933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afside (2 grafer)">
    <p:bg>
      <p:bgPr>
        <a:solidFill>
          <a:srgbClr val="FFF9F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C9DA6E-D112-4CF2-9E61-D2803FFC5504}"/>
              </a:ext>
            </a:extLst>
          </p:cNvPr>
          <p:cNvSpPr>
            <a:spLocks noGrp="1"/>
          </p:cNvSpPr>
          <p:nvPr>
            <p:ph type="body" sz="quarter" idx="32" hasCustomPrompt="1"/>
          </p:nvPr>
        </p:nvSpPr>
        <p:spPr>
          <a:xfrm>
            <a:off x="0" y="0"/>
            <a:ext cx="3343275" cy="6858000"/>
          </a:xfrm>
          <a:solidFill>
            <a:srgbClr val="EFEFEF"/>
          </a:solidFill>
        </p:spPr>
        <p:txBody>
          <a:bodyPr/>
          <a:lstStyle>
            <a:lvl1pPr marL="0" indent="0">
              <a:buNone/>
              <a:defRPr sz="200">
                <a:solidFill>
                  <a:srgbClr val="010000"/>
                </a:solidFill>
              </a:defRPr>
            </a:lvl1pPr>
          </a:lstStyle>
          <a:p>
            <a:pPr lvl="0"/>
            <a:r>
              <a:rPr lang="en-US"/>
              <a:t> </a:t>
            </a:r>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5" y="234155"/>
            <a:ext cx="2821912" cy="553998"/>
          </a:xfrm>
        </p:spPr>
        <p:txBody>
          <a:bodyPr/>
          <a:lstStyle>
            <a:lvl1pPr>
              <a:defRPr>
                <a:solidFill>
                  <a:srgbClr val="00207D"/>
                </a:solidFill>
              </a:defRPr>
            </a:lvl1pPr>
          </a:lstStyle>
          <a:p>
            <a:r>
              <a:rPr lang="en-US" err="1"/>
              <a:t>Tittel</a:t>
            </a:r>
            <a:endParaRPr lang="en-US"/>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4281260" y="1036637"/>
            <a:ext cx="3343276" cy="5364163"/>
          </a:xfrm>
        </p:spPr>
        <p:txBody>
          <a:bodyPr/>
          <a:lstStyle>
            <a:lvl1pPr>
              <a:defRPr>
                <a:solidFill>
                  <a:schemeClr val="accent2"/>
                </a:solidFill>
              </a:defRPr>
            </a:lvl1pPr>
          </a:lstStyle>
          <a:p>
            <a:r>
              <a:rPr lang="nb-NO"/>
              <a:t>Klikk ikonet for å legge til et diagram</a:t>
            </a:r>
            <a:endParaRPr lang="en-US"/>
          </a:p>
        </p:txBody>
      </p:sp>
      <p:sp>
        <p:nvSpPr>
          <p:cNvPr id="8" name="Chart Placeholder 5">
            <a:extLst>
              <a:ext uri="{FF2B5EF4-FFF2-40B4-BE49-F238E27FC236}">
                <a16:creationId xmlns:a16="http://schemas.microsoft.com/office/drawing/2014/main" id="{31484953-D908-4216-A821-FFF36AE77225}"/>
              </a:ext>
            </a:extLst>
          </p:cNvPr>
          <p:cNvSpPr>
            <a:spLocks noGrp="1"/>
          </p:cNvSpPr>
          <p:nvPr>
            <p:ph type="chart" sz="quarter" idx="33"/>
          </p:nvPr>
        </p:nvSpPr>
        <p:spPr>
          <a:xfrm>
            <a:off x="8418290" y="1036637"/>
            <a:ext cx="3343276" cy="5364163"/>
          </a:xfrm>
        </p:spPr>
        <p:txBody>
          <a:bodyPr/>
          <a:lstStyle>
            <a:lvl1pPr>
              <a:defRPr>
                <a:solidFill>
                  <a:schemeClr val="accent2"/>
                </a:solidFill>
              </a:defRPr>
            </a:lvl1pPr>
          </a:lstStyle>
          <a:p>
            <a:r>
              <a:rPr lang="nb-NO"/>
              <a:t>Klikk ikonet for å legge til et diagram</a:t>
            </a:r>
            <a:endParaRPr lang="en-US"/>
          </a:p>
        </p:txBody>
      </p:sp>
      <p:sp>
        <p:nvSpPr>
          <p:cNvPr id="13" name="Text Placeholder 11">
            <a:extLst>
              <a:ext uri="{FF2B5EF4-FFF2-40B4-BE49-F238E27FC236}">
                <a16:creationId xmlns:a16="http://schemas.microsoft.com/office/drawing/2014/main" id="{1AF830C0-8048-4660-85F5-880345F1B2E4}"/>
              </a:ext>
            </a:extLst>
          </p:cNvPr>
          <p:cNvSpPr>
            <a:spLocks noGrp="1"/>
          </p:cNvSpPr>
          <p:nvPr>
            <p:ph type="body" sz="quarter" idx="34" hasCustomPrompt="1"/>
          </p:nvPr>
        </p:nvSpPr>
        <p:spPr>
          <a:xfrm>
            <a:off x="4281260" y="445295"/>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4" name="Text Placeholder 11">
            <a:extLst>
              <a:ext uri="{FF2B5EF4-FFF2-40B4-BE49-F238E27FC236}">
                <a16:creationId xmlns:a16="http://schemas.microsoft.com/office/drawing/2014/main" id="{38373671-1454-4F00-862D-A2611E85FF08}"/>
              </a:ext>
            </a:extLst>
          </p:cNvPr>
          <p:cNvSpPr>
            <a:spLocks noGrp="1"/>
          </p:cNvSpPr>
          <p:nvPr>
            <p:ph type="body" sz="quarter" idx="35" hasCustomPrompt="1"/>
          </p:nvPr>
        </p:nvSpPr>
        <p:spPr>
          <a:xfrm>
            <a:off x="8418290" y="445295"/>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6" name="Text Placeholder 8">
            <a:extLst>
              <a:ext uri="{FF2B5EF4-FFF2-40B4-BE49-F238E27FC236}">
                <a16:creationId xmlns:a16="http://schemas.microsoft.com/office/drawing/2014/main" id="{033B6724-4542-4E0D-A677-8E0AEC06B516}"/>
              </a:ext>
            </a:extLst>
          </p:cNvPr>
          <p:cNvSpPr>
            <a:spLocks noGrp="1"/>
          </p:cNvSpPr>
          <p:nvPr>
            <p:ph type="body" sz="quarter" idx="27" hasCustomPrompt="1"/>
          </p:nvPr>
        </p:nvSpPr>
        <p:spPr>
          <a:xfrm>
            <a:off x="342787" y="6245941"/>
            <a:ext cx="2667000" cy="560754"/>
          </a:xfrm>
          <a:blipFill>
            <a:blip r:embed="rId2"/>
            <a:stretch>
              <a:fillRect/>
            </a:stretch>
          </a:blipFill>
        </p:spPr>
        <p:txBody>
          <a:bodyPr/>
          <a:lstStyle>
            <a:lvl1pPr marL="0" indent="0">
              <a:buNone/>
              <a:defRPr sz="100"/>
            </a:lvl1pPr>
          </a:lstStyle>
          <a:p>
            <a:pPr lvl="0"/>
            <a:r>
              <a:rPr lang="en-US"/>
              <a:t> </a:t>
            </a:r>
          </a:p>
        </p:txBody>
      </p:sp>
      <p:sp>
        <p:nvSpPr>
          <p:cNvPr id="12" name="addin_colorlist" hidden="1">
            <a:extLst>
              <a:ext uri="{FF2B5EF4-FFF2-40B4-BE49-F238E27FC236}">
                <a16:creationId xmlns:a16="http://schemas.microsoft.com/office/drawing/2014/main" id="{999124DB-8F02-409F-A729-E11030C3457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CD623913-286B-465D-A7E5-0DF3533D4623}"/>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CD92FFB2-664D-487F-A82D-D46DC13C7D0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A6BE133F-DD99-468C-8D55-748939F0F9C8}"/>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AAE24BC9-EA40-4A42-B35A-A5F8924D3B2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2A25BEF6-DC40-4AF2-B91B-D50EB057310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ext Placeholder 1">
            <a:extLst>
              <a:ext uri="{FF2B5EF4-FFF2-40B4-BE49-F238E27FC236}">
                <a16:creationId xmlns:a16="http://schemas.microsoft.com/office/drawing/2014/main" id="{171BDB52-B689-490F-A912-7D7E7080675C}"/>
              </a:ext>
            </a:extLst>
          </p:cNvPr>
          <p:cNvSpPr>
            <a:spLocks noGrp="1"/>
          </p:cNvSpPr>
          <p:nvPr>
            <p:ph type="body" sz="quarter" idx="28"/>
          </p:nvPr>
        </p:nvSpPr>
        <p:spPr>
          <a:xfrm>
            <a:off x="316704" y="1191898"/>
            <a:ext cx="2821911" cy="4629463"/>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722109D0-2422-EC08-3164-73474E7E1A5D}"/>
              </a:ext>
            </a:extLst>
          </p:cNvPr>
          <p:cNvPicPr>
            <a:picLocks/>
          </p:cNvPicPr>
          <p:nvPr userDrawn="1"/>
        </p:nvPicPr>
        <p:blipFill>
          <a:blip r:embed="rId2"/>
          <a:stretch>
            <a:fillRect/>
          </a:stretch>
        </p:blipFill>
        <p:spPr>
          <a:xfrm>
            <a:off x="342786" y="6245941"/>
            <a:ext cx="2667000" cy="560754"/>
          </a:xfrm>
          <a:prstGeom prst="rect">
            <a:avLst/>
          </a:prstGeom>
        </p:spPr>
      </p:pic>
      <p:pic>
        <p:nvPicPr>
          <p:cNvPr id="9" name="logo_hvit" hidden="1">
            <a:extLst>
              <a:ext uri="{FF2B5EF4-FFF2-40B4-BE49-F238E27FC236}">
                <a16:creationId xmlns:a16="http://schemas.microsoft.com/office/drawing/2014/main" id="{958830A3-D80E-D4CE-86E6-BC8F06CD1C07}"/>
              </a:ext>
            </a:extLst>
          </p:cNvPr>
          <p:cNvPicPr>
            <a:picLocks/>
          </p:cNvPicPr>
          <p:nvPr userDrawn="1"/>
        </p:nvPicPr>
        <p:blipFill>
          <a:blip r:embed="rId3"/>
          <a:stretch>
            <a:fillRect/>
          </a:stretch>
        </p:blipFill>
        <p:spPr>
          <a:xfrm>
            <a:off x="342786" y="6245941"/>
            <a:ext cx="2667000" cy="560754"/>
          </a:xfrm>
          <a:prstGeom prst="rect">
            <a:avLst/>
          </a:prstGeom>
        </p:spPr>
      </p:pic>
    </p:spTree>
    <p:extLst>
      <p:ext uri="{BB962C8B-B14F-4D97-AF65-F5344CB8AC3E}">
        <p14:creationId xmlns:p14="http://schemas.microsoft.com/office/powerpoint/2010/main" val="3371894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afside (4 grafer)">
    <p:bg>
      <p:bgPr>
        <a:solidFill>
          <a:srgbClr val="FFF9F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C9DA6E-D112-4CF2-9E61-D2803FFC5504}"/>
              </a:ext>
            </a:extLst>
          </p:cNvPr>
          <p:cNvSpPr>
            <a:spLocks noGrp="1"/>
          </p:cNvSpPr>
          <p:nvPr>
            <p:ph type="body" sz="quarter" idx="32" hasCustomPrompt="1"/>
          </p:nvPr>
        </p:nvSpPr>
        <p:spPr>
          <a:xfrm>
            <a:off x="0" y="0"/>
            <a:ext cx="3343275" cy="6858000"/>
          </a:xfrm>
          <a:solidFill>
            <a:srgbClr val="EFEFEF"/>
          </a:solidFill>
        </p:spPr>
        <p:txBody>
          <a:bodyPr/>
          <a:lstStyle>
            <a:lvl1pPr marL="0" indent="0">
              <a:buNone/>
              <a:defRPr sz="200">
                <a:solidFill>
                  <a:srgbClr val="010000"/>
                </a:solidFill>
              </a:defRPr>
            </a:lvl1pPr>
          </a:lstStyle>
          <a:p>
            <a:pPr lvl="0"/>
            <a:r>
              <a:rPr lang="en-US"/>
              <a:t> </a:t>
            </a:r>
          </a:p>
        </p:txBody>
      </p:sp>
      <p:sp>
        <p:nvSpPr>
          <p:cNvPr id="4" name="Title 3">
            <a:extLst>
              <a:ext uri="{FF2B5EF4-FFF2-40B4-BE49-F238E27FC236}">
                <a16:creationId xmlns:a16="http://schemas.microsoft.com/office/drawing/2014/main" id="{7EEBA021-F995-466B-8A86-BBEC24A04DEE}"/>
              </a:ext>
            </a:extLst>
          </p:cNvPr>
          <p:cNvSpPr>
            <a:spLocks noGrp="1"/>
          </p:cNvSpPr>
          <p:nvPr>
            <p:ph type="title" hasCustomPrompt="1"/>
          </p:nvPr>
        </p:nvSpPr>
        <p:spPr>
          <a:xfrm>
            <a:off x="316705" y="234155"/>
            <a:ext cx="2821912" cy="553998"/>
          </a:xfrm>
        </p:spPr>
        <p:txBody>
          <a:bodyPr/>
          <a:lstStyle>
            <a:lvl1pPr>
              <a:defRPr>
                <a:solidFill>
                  <a:srgbClr val="00207D"/>
                </a:solidFill>
              </a:defRPr>
            </a:lvl1pPr>
          </a:lstStyle>
          <a:p>
            <a:r>
              <a:rPr lang="en-US" err="1"/>
              <a:t>Tittel</a:t>
            </a:r>
            <a:endParaRPr lang="en-US"/>
          </a:p>
        </p:txBody>
      </p:sp>
      <p:sp>
        <p:nvSpPr>
          <p:cNvPr id="6" name="Chart Placeholder 5">
            <a:extLst>
              <a:ext uri="{FF2B5EF4-FFF2-40B4-BE49-F238E27FC236}">
                <a16:creationId xmlns:a16="http://schemas.microsoft.com/office/drawing/2014/main" id="{454D2C5C-C68A-485B-9019-CD4B6FE1709E}"/>
              </a:ext>
            </a:extLst>
          </p:cNvPr>
          <p:cNvSpPr>
            <a:spLocks noGrp="1"/>
          </p:cNvSpPr>
          <p:nvPr>
            <p:ph type="chart" sz="quarter" idx="31"/>
          </p:nvPr>
        </p:nvSpPr>
        <p:spPr>
          <a:xfrm>
            <a:off x="4281260" y="851285"/>
            <a:ext cx="3343276" cy="2392363"/>
          </a:xfrm>
        </p:spPr>
        <p:txBody>
          <a:bodyPr/>
          <a:lstStyle>
            <a:lvl1pPr>
              <a:defRPr>
                <a:solidFill>
                  <a:schemeClr val="accent2"/>
                </a:solidFill>
              </a:defRPr>
            </a:lvl1pPr>
          </a:lstStyle>
          <a:p>
            <a:r>
              <a:rPr lang="nb-NO"/>
              <a:t>Klikk ikonet for å legge til et diagram</a:t>
            </a:r>
            <a:endParaRPr lang="en-US"/>
          </a:p>
        </p:txBody>
      </p:sp>
      <p:sp>
        <p:nvSpPr>
          <p:cNvPr id="8" name="Chart Placeholder 5">
            <a:extLst>
              <a:ext uri="{FF2B5EF4-FFF2-40B4-BE49-F238E27FC236}">
                <a16:creationId xmlns:a16="http://schemas.microsoft.com/office/drawing/2014/main" id="{31484953-D908-4216-A821-FFF36AE77225}"/>
              </a:ext>
            </a:extLst>
          </p:cNvPr>
          <p:cNvSpPr>
            <a:spLocks noGrp="1"/>
          </p:cNvSpPr>
          <p:nvPr>
            <p:ph type="chart" sz="quarter" idx="33"/>
          </p:nvPr>
        </p:nvSpPr>
        <p:spPr>
          <a:xfrm>
            <a:off x="8418290" y="851285"/>
            <a:ext cx="3343276" cy="2392363"/>
          </a:xfrm>
        </p:spPr>
        <p:txBody>
          <a:bodyPr/>
          <a:lstStyle>
            <a:lvl1pPr>
              <a:defRPr>
                <a:solidFill>
                  <a:schemeClr val="accent2"/>
                </a:solidFill>
              </a:defRPr>
            </a:lvl1pPr>
          </a:lstStyle>
          <a:p>
            <a:r>
              <a:rPr lang="nb-NO"/>
              <a:t>Klikk ikonet for å legge til et diagram</a:t>
            </a:r>
            <a:endParaRPr lang="en-US"/>
          </a:p>
        </p:txBody>
      </p:sp>
      <p:sp>
        <p:nvSpPr>
          <p:cNvPr id="13" name="Text Placeholder 11">
            <a:extLst>
              <a:ext uri="{FF2B5EF4-FFF2-40B4-BE49-F238E27FC236}">
                <a16:creationId xmlns:a16="http://schemas.microsoft.com/office/drawing/2014/main" id="{1AF830C0-8048-4660-85F5-880345F1B2E4}"/>
              </a:ext>
            </a:extLst>
          </p:cNvPr>
          <p:cNvSpPr>
            <a:spLocks noGrp="1"/>
          </p:cNvSpPr>
          <p:nvPr>
            <p:ph type="body" sz="quarter" idx="34" hasCustomPrompt="1"/>
          </p:nvPr>
        </p:nvSpPr>
        <p:spPr>
          <a:xfrm>
            <a:off x="4281260" y="445295"/>
            <a:ext cx="3343275"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4" name="Text Placeholder 11">
            <a:extLst>
              <a:ext uri="{FF2B5EF4-FFF2-40B4-BE49-F238E27FC236}">
                <a16:creationId xmlns:a16="http://schemas.microsoft.com/office/drawing/2014/main" id="{38373671-1454-4F00-862D-A2611E85FF08}"/>
              </a:ext>
            </a:extLst>
          </p:cNvPr>
          <p:cNvSpPr>
            <a:spLocks noGrp="1"/>
          </p:cNvSpPr>
          <p:nvPr>
            <p:ph type="body" sz="quarter" idx="35" hasCustomPrompt="1"/>
          </p:nvPr>
        </p:nvSpPr>
        <p:spPr>
          <a:xfrm>
            <a:off x="8418290" y="445295"/>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18" name="Chart Placeholder 5">
            <a:extLst>
              <a:ext uri="{FF2B5EF4-FFF2-40B4-BE49-F238E27FC236}">
                <a16:creationId xmlns:a16="http://schemas.microsoft.com/office/drawing/2014/main" id="{67E0BF1E-FA82-4B7F-B923-BFDB61725C32}"/>
              </a:ext>
            </a:extLst>
          </p:cNvPr>
          <p:cNvSpPr>
            <a:spLocks noGrp="1"/>
          </p:cNvSpPr>
          <p:nvPr>
            <p:ph type="chart" sz="quarter" idx="36"/>
          </p:nvPr>
        </p:nvSpPr>
        <p:spPr>
          <a:xfrm>
            <a:off x="4281260" y="4113242"/>
            <a:ext cx="3343276" cy="2392363"/>
          </a:xfrm>
        </p:spPr>
        <p:txBody>
          <a:bodyPr/>
          <a:lstStyle>
            <a:lvl1pPr>
              <a:defRPr>
                <a:solidFill>
                  <a:schemeClr val="accent2"/>
                </a:solidFill>
              </a:defRPr>
            </a:lvl1pPr>
          </a:lstStyle>
          <a:p>
            <a:r>
              <a:rPr lang="nb-NO"/>
              <a:t>Klikk ikonet for å legge til et diagram</a:t>
            </a:r>
            <a:endParaRPr lang="en-US"/>
          </a:p>
        </p:txBody>
      </p:sp>
      <p:sp>
        <p:nvSpPr>
          <p:cNvPr id="19" name="Chart Placeholder 5">
            <a:extLst>
              <a:ext uri="{FF2B5EF4-FFF2-40B4-BE49-F238E27FC236}">
                <a16:creationId xmlns:a16="http://schemas.microsoft.com/office/drawing/2014/main" id="{CA985493-FA53-488E-8517-92FC07AF2B01}"/>
              </a:ext>
            </a:extLst>
          </p:cNvPr>
          <p:cNvSpPr>
            <a:spLocks noGrp="1"/>
          </p:cNvSpPr>
          <p:nvPr>
            <p:ph type="chart" sz="quarter" idx="37"/>
          </p:nvPr>
        </p:nvSpPr>
        <p:spPr>
          <a:xfrm>
            <a:off x="8418290" y="4113242"/>
            <a:ext cx="3343276" cy="2392363"/>
          </a:xfrm>
        </p:spPr>
        <p:txBody>
          <a:bodyPr/>
          <a:lstStyle>
            <a:lvl1pPr>
              <a:defRPr>
                <a:solidFill>
                  <a:schemeClr val="accent2"/>
                </a:solidFill>
              </a:defRPr>
            </a:lvl1pPr>
          </a:lstStyle>
          <a:p>
            <a:r>
              <a:rPr lang="nb-NO"/>
              <a:t>Klikk ikonet for å legge til et diagram</a:t>
            </a:r>
            <a:endParaRPr lang="en-US"/>
          </a:p>
        </p:txBody>
      </p:sp>
      <p:sp>
        <p:nvSpPr>
          <p:cNvPr id="20" name="Text Placeholder 11">
            <a:extLst>
              <a:ext uri="{FF2B5EF4-FFF2-40B4-BE49-F238E27FC236}">
                <a16:creationId xmlns:a16="http://schemas.microsoft.com/office/drawing/2014/main" id="{BD22E512-6705-4C14-9589-C2DACC2CD1BF}"/>
              </a:ext>
            </a:extLst>
          </p:cNvPr>
          <p:cNvSpPr>
            <a:spLocks noGrp="1"/>
          </p:cNvSpPr>
          <p:nvPr>
            <p:ph type="body" sz="quarter" idx="38" hasCustomPrompt="1"/>
          </p:nvPr>
        </p:nvSpPr>
        <p:spPr>
          <a:xfrm>
            <a:off x="4281260" y="3707252"/>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21" name="Text Placeholder 11">
            <a:extLst>
              <a:ext uri="{FF2B5EF4-FFF2-40B4-BE49-F238E27FC236}">
                <a16:creationId xmlns:a16="http://schemas.microsoft.com/office/drawing/2014/main" id="{1FD5F680-AEB8-4E1E-9514-7E53E0399440}"/>
              </a:ext>
            </a:extLst>
          </p:cNvPr>
          <p:cNvSpPr>
            <a:spLocks noGrp="1"/>
          </p:cNvSpPr>
          <p:nvPr>
            <p:ph type="body" sz="quarter" idx="39" hasCustomPrompt="1"/>
          </p:nvPr>
        </p:nvSpPr>
        <p:spPr>
          <a:xfrm>
            <a:off x="8418290" y="3707252"/>
            <a:ext cx="3343276" cy="342858"/>
          </a:xfrm>
        </p:spPr>
        <p:txBody>
          <a:bodyPr lIns="50400" numCol="1" spcCol="216000"/>
          <a:lstStyle>
            <a:lvl1pPr marL="0" indent="0" algn="l">
              <a:lnSpc>
                <a:spcPct val="110000"/>
              </a:lnSpc>
              <a:spcAft>
                <a:spcPts val="1700"/>
              </a:spcAft>
              <a:buNone/>
              <a:defRPr sz="1400">
                <a:solidFill>
                  <a:srgbClr val="00207D"/>
                </a:solidFill>
                <a:latin typeface="SpareBank 1 Light" panose="020B0500030000000000" pitchFamily="34" charset="0"/>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en-US" err="1"/>
              <a:t>Tittel</a:t>
            </a:r>
            <a:endParaRPr lang="en-US"/>
          </a:p>
        </p:txBody>
      </p:sp>
      <p:sp>
        <p:nvSpPr>
          <p:cNvPr id="22" name="Text Placeholder 8">
            <a:extLst>
              <a:ext uri="{FF2B5EF4-FFF2-40B4-BE49-F238E27FC236}">
                <a16:creationId xmlns:a16="http://schemas.microsoft.com/office/drawing/2014/main" id="{D8FA83E3-5DF6-44FC-9818-DBD9AC13889D}"/>
              </a:ext>
            </a:extLst>
          </p:cNvPr>
          <p:cNvSpPr>
            <a:spLocks noGrp="1"/>
          </p:cNvSpPr>
          <p:nvPr>
            <p:ph type="body" sz="quarter" idx="27" hasCustomPrompt="1"/>
          </p:nvPr>
        </p:nvSpPr>
        <p:spPr>
          <a:xfrm>
            <a:off x="342787" y="6245941"/>
            <a:ext cx="2667000" cy="560754"/>
          </a:xfrm>
          <a:blipFill>
            <a:blip r:embed="rId2"/>
            <a:stretch>
              <a:fillRect/>
            </a:stretch>
          </a:blipFill>
        </p:spPr>
        <p:txBody>
          <a:bodyPr/>
          <a:lstStyle>
            <a:lvl1pPr marL="0" indent="0">
              <a:buNone/>
              <a:defRPr sz="100"/>
            </a:lvl1pPr>
          </a:lstStyle>
          <a:p>
            <a:pPr lvl="0"/>
            <a:r>
              <a:rPr lang="en-US"/>
              <a:t> </a:t>
            </a:r>
          </a:p>
        </p:txBody>
      </p:sp>
      <p:sp>
        <p:nvSpPr>
          <p:cNvPr id="23" name="addin_colorlist" hidden="1">
            <a:extLst>
              <a:ext uri="{FF2B5EF4-FFF2-40B4-BE49-F238E27FC236}">
                <a16:creationId xmlns:a16="http://schemas.microsoft.com/office/drawing/2014/main" id="{026061BC-914B-4BA8-A2C4-CC0745516D4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24" name="addin_colorbox" hidden="1">
            <a:extLst>
              <a:ext uri="{FF2B5EF4-FFF2-40B4-BE49-F238E27FC236}">
                <a16:creationId xmlns:a16="http://schemas.microsoft.com/office/drawing/2014/main" id="{C7639C6D-46FA-4FA7-8EC0-21DEE11DB27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5" name="addin_background" hidden="1">
            <a:extLst>
              <a:ext uri="{FF2B5EF4-FFF2-40B4-BE49-F238E27FC236}">
                <a16:creationId xmlns:a16="http://schemas.microsoft.com/office/drawing/2014/main" id="{71D860E0-3EB4-4985-8611-DBB86048C275}"/>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6" name="addin_logo" hidden="1">
            <a:extLst>
              <a:ext uri="{FF2B5EF4-FFF2-40B4-BE49-F238E27FC236}">
                <a16:creationId xmlns:a16="http://schemas.microsoft.com/office/drawing/2014/main" id="{3040054D-988B-4548-8071-431E56D48E1E}"/>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7" name="addin_title" hidden="1">
            <a:extLst>
              <a:ext uri="{FF2B5EF4-FFF2-40B4-BE49-F238E27FC236}">
                <a16:creationId xmlns:a16="http://schemas.microsoft.com/office/drawing/2014/main" id="{3988038F-D2A8-423E-9DE1-C599EB065BA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8" name="addin_text" hidden="1">
            <a:extLst>
              <a:ext uri="{FF2B5EF4-FFF2-40B4-BE49-F238E27FC236}">
                <a16:creationId xmlns:a16="http://schemas.microsoft.com/office/drawing/2014/main" id="{7291C49E-6F93-4D1D-98F0-6D074E39ECF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9" name="Text Placeholder 1">
            <a:extLst>
              <a:ext uri="{FF2B5EF4-FFF2-40B4-BE49-F238E27FC236}">
                <a16:creationId xmlns:a16="http://schemas.microsoft.com/office/drawing/2014/main" id="{2F7D3B47-0043-4A21-A582-E9A771DC02CC}"/>
              </a:ext>
            </a:extLst>
          </p:cNvPr>
          <p:cNvSpPr>
            <a:spLocks noGrp="1"/>
          </p:cNvSpPr>
          <p:nvPr>
            <p:ph type="body" sz="quarter" idx="28"/>
          </p:nvPr>
        </p:nvSpPr>
        <p:spPr>
          <a:xfrm>
            <a:off x="316704" y="1191898"/>
            <a:ext cx="2821911" cy="4629463"/>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66AD2CCC-CE38-457F-A764-E273D6886B07}"/>
              </a:ext>
            </a:extLst>
          </p:cNvPr>
          <p:cNvPicPr>
            <a:picLocks/>
          </p:cNvPicPr>
          <p:nvPr userDrawn="1"/>
        </p:nvPicPr>
        <p:blipFill>
          <a:blip r:embed="rId2"/>
          <a:stretch>
            <a:fillRect/>
          </a:stretch>
        </p:blipFill>
        <p:spPr>
          <a:xfrm>
            <a:off x="342786" y="6245941"/>
            <a:ext cx="2667000" cy="560754"/>
          </a:xfrm>
          <a:prstGeom prst="rect">
            <a:avLst/>
          </a:prstGeom>
        </p:spPr>
      </p:pic>
      <p:pic>
        <p:nvPicPr>
          <p:cNvPr id="9" name="logo_hvit" hidden="1">
            <a:extLst>
              <a:ext uri="{FF2B5EF4-FFF2-40B4-BE49-F238E27FC236}">
                <a16:creationId xmlns:a16="http://schemas.microsoft.com/office/drawing/2014/main" id="{BD46BA98-3EBD-908C-B05F-545D874CC597}"/>
              </a:ext>
            </a:extLst>
          </p:cNvPr>
          <p:cNvPicPr>
            <a:picLocks/>
          </p:cNvPicPr>
          <p:nvPr userDrawn="1"/>
        </p:nvPicPr>
        <p:blipFill>
          <a:blip r:embed="rId3"/>
          <a:stretch>
            <a:fillRect/>
          </a:stretch>
        </p:blipFill>
        <p:spPr>
          <a:xfrm>
            <a:off x="342786" y="6245941"/>
            <a:ext cx="2667000" cy="560754"/>
          </a:xfrm>
          <a:prstGeom prst="rect">
            <a:avLst/>
          </a:prstGeom>
        </p:spPr>
      </p:pic>
    </p:spTree>
    <p:extLst>
      <p:ext uri="{BB962C8B-B14F-4D97-AF65-F5344CB8AC3E}">
        <p14:creationId xmlns:p14="http://schemas.microsoft.com/office/powerpoint/2010/main" val="596131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Utvikling">
    <p:bg>
      <p:bgPr>
        <a:solidFill>
          <a:srgbClr val="002060"/>
        </a:solidFill>
        <a:effectLst/>
      </p:bgPr>
    </p:bg>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8A1C56D-C7B2-4042-9CD8-AA509F795114}"/>
              </a:ext>
            </a:extLst>
          </p:cNvPr>
          <p:cNvSpPr>
            <a:spLocks noGrp="1"/>
          </p:cNvSpPr>
          <p:nvPr>
            <p:ph sz="quarter" idx="32" hasCustomPrompt="1"/>
          </p:nvPr>
        </p:nvSpPr>
        <p:spPr>
          <a:xfrm>
            <a:off x="0" y="0"/>
            <a:ext cx="12192000" cy="6858000"/>
          </a:xfrm>
        </p:spPr>
        <p:txBody>
          <a:bodyPr/>
          <a:lstStyle>
            <a:lvl1pPr marL="0" indent="0">
              <a:buNone/>
              <a:defRPr>
                <a:solidFill>
                  <a:schemeClr val="bg1"/>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itle 1">
            <a:extLst>
              <a:ext uri="{FF2B5EF4-FFF2-40B4-BE49-F238E27FC236}">
                <a16:creationId xmlns:a16="http://schemas.microsoft.com/office/drawing/2014/main" id="{25902DB0-F9C9-4208-AC04-F65B14A925C0}"/>
              </a:ext>
            </a:extLst>
          </p:cNvPr>
          <p:cNvSpPr>
            <a:spLocks noGrp="1"/>
          </p:cNvSpPr>
          <p:nvPr>
            <p:ph type="ctrTitle" hasCustomPrompt="1"/>
          </p:nvPr>
        </p:nvSpPr>
        <p:spPr>
          <a:xfrm>
            <a:off x="2173134" y="2359798"/>
            <a:ext cx="4533908" cy="2354491"/>
          </a:xfrm>
        </p:spPr>
        <p:txBody>
          <a:bodyPr anchor="b">
            <a:noAutofit/>
          </a:bodyPr>
          <a:lstStyle>
            <a:lvl1pPr algn="l">
              <a:lnSpc>
                <a:spcPct val="90000"/>
              </a:lnSpc>
              <a:defRPr sz="17000">
                <a:solidFill>
                  <a:schemeClr val="bg1"/>
                </a:solidFill>
                <a:latin typeface="SpareBank 1 Medium" panose="020B0500030000000000" pitchFamily="34" charset="0"/>
              </a:defRPr>
            </a:lvl1pPr>
          </a:lstStyle>
          <a:p>
            <a:r>
              <a:rPr lang="en-US"/>
              <a:t>00</a:t>
            </a:r>
          </a:p>
        </p:txBody>
      </p:sp>
      <p:sp>
        <p:nvSpPr>
          <p:cNvPr id="13" name="Text Placeholder 19">
            <a:extLst>
              <a:ext uri="{FF2B5EF4-FFF2-40B4-BE49-F238E27FC236}">
                <a16:creationId xmlns:a16="http://schemas.microsoft.com/office/drawing/2014/main" id="{4012ADA4-FF9C-4A9A-9D47-9F7DF4E17A67}"/>
              </a:ext>
            </a:extLst>
          </p:cNvPr>
          <p:cNvSpPr>
            <a:spLocks noGrp="1"/>
          </p:cNvSpPr>
          <p:nvPr>
            <p:ph type="body" sz="quarter" idx="31"/>
          </p:nvPr>
        </p:nvSpPr>
        <p:spPr>
          <a:xfrm>
            <a:off x="6707042" y="2359797"/>
            <a:ext cx="3978593" cy="1849991"/>
          </a:xfrm>
          <a:prstGeom prst="rect">
            <a:avLst/>
          </a:prstGeom>
        </p:spPr>
        <p:txBody>
          <a:bodyPr lIns="0" tIns="0" rIns="0" bIns="0" anchor="b"/>
          <a:lstStyle>
            <a:lvl1pPr marL="0" indent="0">
              <a:buNone/>
              <a:defRPr sz="1600">
                <a:solidFill>
                  <a:schemeClr val="bg1"/>
                </a:solidFill>
              </a:defRPr>
            </a:lvl1pPr>
          </a:lstStyle>
          <a:p>
            <a:pPr lvl="0"/>
            <a:r>
              <a:rPr lang="nb-NO" sz="1600"/>
              <a:t>Klikk for å redigere tekststiler i malen</a:t>
            </a:r>
          </a:p>
        </p:txBody>
      </p:sp>
      <p:sp>
        <p:nvSpPr>
          <p:cNvPr id="14" name="Text Placeholder 8">
            <a:extLst>
              <a:ext uri="{FF2B5EF4-FFF2-40B4-BE49-F238E27FC236}">
                <a16:creationId xmlns:a16="http://schemas.microsoft.com/office/drawing/2014/main" id="{CBFCD7BF-3AB7-4429-8BC8-F8BC42C2A57C}"/>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5" name="addin_colorlist" hidden="1">
            <a:extLst>
              <a:ext uri="{FF2B5EF4-FFF2-40B4-BE49-F238E27FC236}">
                <a16:creationId xmlns:a16="http://schemas.microsoft.com/office/drawing/2014/main" id="{95E40C5A-6129-49F4-B4D2-D18CFE88C1D1}"/>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6" name="addin_colorbox" hidden="1">
            <a:extLst>
              <a:ext uri="{FF2B5EF4-FFF2-40B4-BE49-F238E27FC236}">
                <a16:creationId xmlns:a16="http://schemas.microsoft.com/office/drawing/2014/main" id="{6831A200-49F5-4645-BB55-B21422B4DD4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29F23ED3-8031-44D0-AF88-1C89758EB5A2}"/>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696CEC71-F65A-43A1-962D-596ECDCFEFF5}"/>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19D9EC0F-9854-4585-BE93-674C85878F1A}"/>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72B513AD-BD82-49A5-8EDC-A9F4BDC63D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8" name="DefLogoHvit" hidden="1">
            <a:extLst>
              <a:ext uri="{FF2B5EF4-FFF2-40B4-BE49-F238E27FC236}">
                <a16:creationId xmlns:a16="http://schemas.microsoft.com/office/drawing/2014/main" id="{0BB6941E-7A67-4E07-AB3F-FA53A5938919}"/>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263B9DE5-A4C3-A795-111D-4AEB9E865714}"/>
              </a:ext>
            </a:extLst>
          </p:cNvPr>
          <p:cNvPicPr>
            <a:picLocks/>
          </p:cNvPicPr>
          <p:nvPr userDrawn="1"/>
        </p:nvPicPr>
        <p:blipFill>
          <a:blip r:embed="rId3"/>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728AE202-55CD-D316-D1B1-436E46B7D34D}"/>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50957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konside">
    <p:bg>
      <p:bgPr>
        <a:solidFill>
          <a:srgbClr val="FFF9F5"/>
        </a:solidFill>
        <a:effectLst/>
      </p:bgPr>
    </p:bg>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53E799FF-A7CB-461E-B019-32619A79E4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316704" y="234155"/>
            <a:ext cx="11525110" cy="553998"/>
          </a:xfrm>
        </p:spPr>
        <p:txBody>
          <a:bodyPr anchor="ctr"/>
          <a:lstStyle>
            <a:lvl1pPr>
              <a:lnSpc>
                <a:spcPct val="90000"/>
              </a:lnSpc>
              <a:defRPr>
                <a:solidFill>
                  <a:srgbClr val="00207D"/>
                </a:solidFill>
              </a:defRPr>
            </a:lvl1pPr>
          </a:lstStyle>
          <a:p>
            <a:r>
              <a:rPr lang="nb-NO"/>
              <a:t>Klikk for å redigere tittelstil</a:t>
            </a:r>
            <a:endParaRPr lang="en-US"/>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497807" y="4320383"/>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497807" y="3894454"/>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315913" y="909186"/>
            <a:ext cx="11525110"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6" name="Text Placeholder 5">
            <a:extLst>
              <a:ext uri="{FF2B5EF4-FFF2-40B4-BE49-F238E27FC236}">
                <a16:creationId xmlns:a16="http://schemas.microsoft.com/office/drawing/2014/main" id="{1E6A5C2C-D005-4D6A-B53B-999FAD2B2F70}"/>
              </a:ext>
            </a:extLst>
          </p:cNvPr>
          <p:cNvSpPr>
            <a:spLocks noGrp="1"/>
          </p:cNvSpPr>
          <p:nvPr>
            <p:ph type="body" sz="quarter" idx="28" hasCustomPrompt="1"/>
          </p:nvPr>
        </p:nvSpPr>
        <p:spPr>
          <a:xfrm>
            <a:off x="1497807" y="2254021"/>
            <a:ext cx="1440180" cy="1439299"/>
          </a:xfrm>
          <a:prstGeom prst="ellipse">
            <a:avLst/>
          </a:prstGeom>
          <a:solidFill>
            <a:srgbClr val="00579E"/>
          </a:solidFill>
        </p:spPr>
        <p:txBody>
          <a:bodyPr/>
          <a:lstStyle>
            <a:lvl1pPr marL="0" indent="0">
              <a:buNone/>
              <a:defRPr sz="200">
                <a:solidFill>
                  <a:srgbClr val="010000"/>
                </a:solidFill>
              </a:defRPr>
            </a:lvl1pPr>
            <a:lvl5pPr marL="1800000" indent="0">
              <a:buNone/>
              <a:defRPr/>
            </a:lvl5pPr>
          </a:lstStyle>
          <a:p>
            <a:pPr lvl="0"/>
            <a:r>
              <a:rPr lang="en-US"/>
              <a:t> </a:t>
            </a:r>
          </a:p>
        </p:txBody>
      </p:sp>
      <p:sp>
        <p:nvSpPr>
          <p:cNvPr id="18" name="Text Placeholder 11">
            <a:extLst>
              <a:ext uri="{FF2B5EF4-FFF2-40B4-BE49-F238E27FC236}">
                <a16:creationId xmlns:a16="http://schemas.microsoft.com/office/drawing/2014/main" id="{2589B68B-6FC3-4A8E-A6B4-15BE438ABF22}"/>
              </a:ext>
            </a:extLst>
          </p:cNvPr>
          <p:cNvSpPr>
            <a:spLocks noGrp="1"/>
          </p:cNvSpPr>
          <p:nvPr>
            <p:ph type="body" sz="quarter" idx="29"/>
          </p:nvPr>
        </p:nvSpPr>
        <p:spPr>
          <a:xfrm>
            <a:off x="3981927" y="4320383"/>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9" name="Text Placeholder 3">
            <a:extLst>
              <a:ext uri="{FF2B5EF4-FFF2-40B4-BE49-F238E27FC236}">
                <a16:creationId xmlns:a16="http://schemas.microsoft.com/office/drawing/2014/main" id="{3A88F8B5-8E03-43A4-B94C-726522E8C2B7}"/>
              </a:ext>
            </a:extLst>
          </p:cNvPr>
          <p:cNvSpPr>
            <a:spLocks noGrp="1"/>
          </p:cNvSpPr>
          <p:nvPr>
            <p:ph type="body" sz="quarter" idx="30" hasCustomPrompt="1"/>
          </p:nvPr>
        </p:nvSpPr>
        <p:spPr>
          <a:xfrm>
            <a:off x="3981927" y="3894454"/>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20" name="Text Placeholder 5">
            <a:extLst>
              <a:ext uri="{FF2B5EF4-FFF2-40B4-BE49-F238E27FC236}">
                <a16:creationId xmlns:a16="http://schemas.microsoft.com/office/drawing/2014/main" id="{544BEA80-896A-4A78-A6E8-C08CC90D84BD}"/>
              </a:ext>
            </a:extLst>
          </p:cNvPr>
          <p:cNvSpPr>
            <a:spLocks noGrp="1"/>
          </p:cNvSpPr>
          <p:nvPr>
            <p:ph type="body" sz="quarter" idx="31" hasCustomPrompt="1"/>
          </p:nvPr>
        </p:nvSpPr>
        <p:spPr>
          <a:xfrm>
            <a:off x="3981927" y="2254021"/>
            <a:ext cx="1440180" cy="1439299"/>
          </a:xfrm>
          <a:prstGeom prst="ellipse">
            <a:avLst/>
          </a:prstGeom>
          <a:solidFill>
            <a:srgbClr val="00207D"/>
          </a:solidFill>
        </p:spPr>
        <p:txBody>
          <a:bodyPr/>
          <a:lstStyle>
            <a:lvl1pPr marL="0" indent="0">
              <a:buNone/>
              <a:defRPr sz="200">
                <a:solidFill>
                  <a:srgbClr val="020000"/>
                </a:solidFill>
              </a:defRPr>
            </a:lvl1pPr>
            <a:lvl5pPr marL="1800000" indent="0">
              <a:buNone/>
              <a:defRPr/>
            </a:lvl5pPr>
          </a:lstStyle>
          <a:p>
            <a:pPr lvl="0"/>
            <a:r>
              <a:rPr lang="en-US"/>
              <a:t> </a:t>
            </a:r>
          </a:p>
        </p:txBody>
      </p:sp>
      <p:sp>
        <p:nvSpPr>
          <p:cNvPr id="22" name="Text Placeholder 11">
            <a:extLst>
              <a:ext uri="{FF2B5EF4-FFF2-40B4-BE49-F238E27FC236}">
                <a16:creationId xmlns:a16="http://schemas.microsoft.com/office/drawing/2014/main" id="{3EFC636C-45F7-4D80-913A-E189DBD4B001}"/>
              </a:ext>
            </a:extLst>
          </p:cNvPr>
          <p:cNvSpPr>
            <a:spLocks noGrp="1"/>
          </p:cNvSpPr>
          <p:nvPr>
            <p:ph type="body" sz="quarter" idx="32"/>
          </p:nvPr>
        </p:nvSpPr>
        <p:spPr>
          <a:xfrm>
            <a:off x="6612058" y="4315621"/>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3" name="Text Placeholder 3">
            <a:extLst>
              <a:ext uri="{FF2B5EF4-FFF2-40B4-BE49-F238E27FC236}">
                <a16:creationId xmlns:a16="http://schemas.microsoft.com/office/drawing/2014/main" id="{B2A3850B-57F8-4746-ABC4-07EFFB9552E4}"/>
              </a:ext>
            </a:extLst>
          </p:cNvPr>
          <p:cNvSpPr>
            <a:spLocks noGrp="1"/>
          </p:cNvSpPr>
          <p:nvPr>
            <p:ph type="body" sz="quarter" idx="33" hasCustomPrompt="1"/>
          </p:nvPr>
        </p:nvSpPr>
        <p:spPr>
          <a:xfrm>
            <a:off x="6612058" y="3889692"/>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24" name="Text Placeholder 5">
            <a:extLst>
              <a:ext uri="{FF2B5EF4-FFF2-40B4-BE49-F238E27FC236}">
                <a16:creationId xmlns:a16="http://schemas.microsoft.com/office/drawing/2014/main" id="{BC51C625-F779-4CC0-B43C-69D91D5B9FBD}"/>
              </a:ext>
            </a:extLst>
          </p:cNvPr>
          <p:cNvSpPr>
            <a:spLocks noGrp="1"/>
          </p:cNvSpPr>
          <p:nvPr>
            <p:ph type="body" sz="quarter" idx="34" hasCustomPrompt="1"/>
          </p:nvPr>
        </p:nvSpPr>
        <p:spPr>
          <a:xfrm>
            <a:off x="6612058" y="2249259"/>
            <a:ext cx="1440180" cy="1439299"/>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25" name="Text Placeholder 11">
            <a:extLst>
              <a:ext uri="{FF2B5EF4-FFF2-40B4-BE49-F238E27FC236}">
                <a16:creationId xmlns:a16="http://schemas.microsoft.com/office/drawing/2014/main" id="{F6F1C91C-5EFA-46E9-8499-1ACC2BBC19E5}"/>
              </a:ext>
            </a:extLst>
          </p:cNvPr>
          <p:cNvSpPr>
            <a:spLocks noGrp="1"/>
          </p:cNvSpPr>
          <p:nvPr>
            <p:ph type="body" sz="quarter" idx="35"/>
          </p:nvPr>
        </p:nvSpPr>
        <p:spPr>
          <a:xfrm>
            <a:off x="9154053" y="4325288"/>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6" name="Text Placeholder 3">
            <a:extLst>
              <a:ext uri="{FF2B5EF4-FFF2-40B4-BE49-F238E27FC236}">
                <a16:creationId xmlns:a16="http://schemas.microsoft.com/office/drawing/2014/main" id="{38AB3A0E-5127-4287-9954-3E23BA96F277}"/>
              </a:ext>
            </a:extLst>
          </p:cNvPr>
          <p:cNvSpPr>
            <a:spLocks noGrp="1"/>
          </p:cNvSpPr>
          <p:nvPr>
            <p:ph type="body" sz="quarter" idx="36" hasCustomPrompt="1"/>
          </p:nvPr>
        </p:nvSpPr>
        <p:spPr>
          <a:xfrm>
            <a:off x="9154053" y="3899359"/>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27" name="Text Placeholder 5">
            <a:extLst>
              <a:ext uri="{FF2B5EF4-FFF2-40B4-BE49-F238E27FC236}">
                <a16:creationId xmlns:a16="http://schemas.microsoft.com/office/drawing/2014/main" id="{D4A5529C-9EF2-4C35-9351-C26E0DDC606D}"/>
              </a:ext>
            </a:extLst>
          </p:cNvPr>
          <p:cNvSpPr>
            <a:spLocks noGrp="1"/>
          </p:cNvSpPr>
          <p:nvPr>
            <p:ph type="body" sz="quarter" idx="37" hasCustomPrompt="1"/>
          </p:nvPr>
        </p:nvSpPr>
        <p:spPr>
          <a:xfrm>
            <a:off x="9154053" y="2258926"/>
            <a:ext cx="1440180" cy="1439299"/>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9" name="Content Placeholder 8">
            <a:extLst>
              <a:ext uri="{FF2B5EF4-FFF2-40B4-BE49-F238E27FC236}">
                <a16:creationId xmlns:a16="http://schemas.microsoft.com/office/drawing/2014/main" id="{C68C6EA9-B739-4680-AD52-7A2BDE15538B}"/>
              </a:ext>
            </a:extLst>
          </p:cNvPr>
          <p:cNvSpPr>
            <a:spLocks noGrp="1"/>
          </p:cNvSpPr>
          <p:nvPr>
            <p:ph sz="quarter" idx="38" hasCustomPrompt="1"/>
          </p:nvPr>
        </p:nvSpPr>
        <p:spPr>
          <a:xfrm>
            <a:off x="1497807" y="2254021"/>
            <a:ext cx="1440180" cy="1439299"/>
          </a:xfrm>
        </p:spPr>
        <p:txBody>
          <a:bodyPr/>
          <a:lstStyle>
            <a:lvl1pPr marL="0" indent="0" algn="ctr">
              <a:buNone/>
              <a:defRPr>
                <a:solidFill>
                  <a:schemeClr val="bg1"/>
                </a:solidFill>
              </a:defRPr>
            </a:lvl1pPr>
          </a:lstStyle>
          <a:p>
            <a:pPr lvl="0"/>
            <a:r>
              <a:rPr lang="en-US"/>
              <a:t>IKON SETTES INN HER</a:t>
            </a:r>
          </a:p>
        </p:txBody>
      </p:sp>
      <p:sp>
        <p:nvSpPr>
          <p:cNvPr id="28" name="Content Placeholder 8">
            <a:extLst>
              <a:ext uri="{FF2B5EF4-FFF2-40B4-BE49-F238E27FC236}">
                <a16:creationId xmlns:a16="http://schemas.microsoft.com/office/drawing/2014/main" id="{B06652B2-4AB0-45B6-BED4-F119744C0781}"/>
              </a:ext>
            </a:extLst>
          </p:cNvPr>
          <p:cNvSpPr>
            <a:spLocks noGrp="1"/>
          </p:cNvSpPr>
          <p:nvPr>
            <p:ph sz="quarter" idx="39" hasCustomPrompt="1"/>
          </p:nvPr>
        </p:nvSpPr>
        <p:spPr>
          <a:xfrm>
            <a:off x="3981927" y="2254021"/>
            <a:ext cx="1440180" cy="1439299"/>
          </a:xfrm>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29" name="Content Placeholder 8">
            <a:extLst>
              <a:ext uri="{FF2B5EF4-FFF2-40B4-BE49-F238E27FC236}">
                <a16:creationId xmlns:a16="http://schemas.microsoft.com/office/drawing/2014/main" id="{32D361F0-26FD-42CA-ABD7-D4A1E734FBA4}"/>
              </a:ext>
            </a:extLst>
          </p:cNvPr>
          <p:cNvSpPr>
            <a:spLocks noGrp="1"/>
          </p:cNvSpPr>
          <p:nvPr>
            <p:ph sz="quarter" idx="40" hasCustomPrompt="1"/>
          </p:nvPr>
        </p:nvSpPr>
        <p:spPr>
          <a:xfrm>
            <a:off x="9154053" y="2258926"/>
            <a:ext cx="1440180" cy="1439299"/>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r>
              <a:rPr lang="en-US"/>
              <a:t> </a:t>
            </a:r>
          </a:p>
        </p:txBody>
      </p:sp>
      <p:sp>
        <p:nvSpPr>
          <p:cNvPr id="30" name="Content Placeholder 8">
            <a:extLst>
              <a:ext uri="{FF2B5EF4-FFF2-40B4-BE49-F238E27FC236}">
                <a16:creationId xmlns:a16="http://schemas.microsoft.com/office/drawing/2014/main" id="{B832E9B8-520B-4E6D-956D-A9A1F8270D28}"/>
              </a:ext>
            </a:extLst>
          </p:cNvPr>
          <p:cNvSpPr>
            <a:spLocks noGrp="1"/>
          </p:cNvSpPr>
          <p:nvPr>
            <p:ph sz="quarter" idx="41" hasCustomPrompt="1"/>
          </p:nvPr>
        </p:nvSpPr>
        <p:spPr>
          <a:xfrm>
            <a:off x="6612058" y="2249259"/>
            <a:ext cx="1440180" cy="1439299"/>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3" name="Text Placeholder 8">
            <a:extLst>
              <a:ext uri="{FF2B5EF4-FFF2-40B4-BE49-F238E27FC236}">
                <a16:creationId xmlns:a16="http://schemas.microsoft.com/office/drawing/2014/main" id="{D004951B-E132-4CB5-BE08-014909997C1A}"/>
              </a:ext>
            </a:extLst>
          </p:cNvPr>
          <p:cNvSpPr>
            <a:spLocks noGrp="1"/>
          </p:cNvSpPr>
          <p:nvPr>
            <p:ph type="body" sz="quarter" idx="42" hasCustomPrompt="1"/>
          </p:nvPr>
        </p:nvSpPr>
        <p:spPr>
          <a:xfrm>
            <a:off x="9309100" y="6246570"/>
            <a:ext cx="2667000" cy="560754"/>
          </a:xfrm>
          <a:blipFill>
            <a:blip r:embed="rId4"/>
            <a:stretch>
              <a:fillRect/>
            </a:stretch>
          </a:blipFill>
        </p:spPr>
        <p:txBody>
          <a:bodyPr/>
          <a:lstStyle>
            <a:lvl1pPr marL="0" indent="0">
              <a:buNone/>
              <a:defRPr sz="100"/>
            </a:lvl1pPr>
          </a:lstStyle>
          <a:p>
            <a:pPr lvl="0"/>
            <a:r>
              <a:rPr lang="en-US"/>
              <a:t> </a:t>
            </a:r>
          </a:p>
        </p:txBody>
      </p:sp>
      <p:sp>
        <p:nvSpPr>
          <p:cNvPr id="34" name="addin_colorlist" hidden="1">
            <a:extLst>
              <a:ext uri="{FF2B5EF4-FFF2-40B4-BE49-F238E27FC236}">
                <a16:creationId xmlns:a16="http://schemas.microsoft.com/office/drawing/2014/main" id="{6E501A22-635E-4E52-A781-CEFE3AAF9E1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ikon1, ikon2, ikon3, ikon4</a:t>
            </a:r>
          </a:p>
        </p:txBody>
      </p:sp>
      <p:sp>
        <p:nvSpPr>
          <p:cNvPr id="35" name="addin_colorbox" hidden="1">
            <a:extLst>
              <a:ext uri="{FF2B5EF4-FFF2-40B4-BE49-F238E27FC236}">
                <a16:creationId xmlns:a16="http://schemas.microsoft.com/office/drawing/2014/main" id="{C152D6E7-5ABD-462F-B484-D3C5A98E30CC}"/>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6" name="addin_background" hidden="1">
            <a:extLst>
              <a:ext uri="{FF2B5EF4-FFF2-40B4-BE49-F238E27FC236}">
                <a16:creationId xmlns:a16="http://schemas.microsoft.com/office/drawing/2014/main" id="{E380263D-5A13-44BA-8F84-CE8D468BF3FF}"/>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37" name="addin_logo" hidden="1">
            <a:extLst>
              <a:ext uri="{FF2B5EF4-FFF2-40B4-BE49-F238E27FC236}">
                <a16:creationId xmlns:a16="http://schemas.microsoft.com/office/drawing/2014/main" id="{A47615AF-2F92-48F5-9427-DB7CDFC14D1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8" name="addin_title" hidden="1">
            <a:extLst>
              <a:ext uri="{FF2B5EF4-FFF2-40B4-BE49-F238E27FC236}">
                <a16:creationId xmlns:a16="http://schemas.microsoft.com/office/drawing/2014/main" id="{DE8F631C-E719-4912-BF9F-B8C23CA2B3F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9" name="addin_text" hidden="1">
            <a:extLst>
              <a:ext uri="{FF2B5EF4-FFF2-40B4-BE49-F238E27FC236}">
                <a16:creationId xmlns:a16="http://schemas.microsoft.com/office/drawing/2014/main" id="{7FC205FB-165B-4339-88D1-EF192C650B2E}"/>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5" name="logo_blaa" hidden="1">
            <a:extLst>
              <a:ext uri="{FF2B5EF4-FFF2-40B4-BE49-F238E27FC236}">
                <a16:creationId xmlns:a16="http://schemas.microsoft.com/office/drawing/2014/main" id="{FCC59EEA-E253-5A11-54E4-67F2AADAD0EC}"/>
              </a:ext>
            </a:extLst>
          </p:cNvPr>
          <p:cNvPicPr>
            <a:picLocks/>
          </p:cNvPicPr>
          <p:nvPr userDrawn="1"/>
        </p:nvPicPr>
        <p:blipFill>
          <a:blip r:embed="rId4"/>
          <a:stretch>
            <a:fillRect/>
          </a:stretch>
        </p:blipFill>
        <p:spPr>
          <a:xfrm>
            <a:off x="9309100" y="6246570"/>
            <a:ext cx="2667000" cy="560754"/>
          </a:xfrm>
          <a:prstGeom prst="rect">
            <a:avLst/>
          </a:prstGeom>
        </p:spPr>
      </p:pic>
      <p:pic>
        <p:nvPicPr>
          <p:cNvPr id="12" name="logo_hvit" hidden="1">
            <a:extLst>
              <a:ext uri="{FF2B5EF4-FFF2-40B4-BE49-F238E27FC236}">
                <a16:creationId xmlns:a16="http://schemas.microsoft.com/office/drawing/2014/main" id="{9D2B4C31-A339-AD08-E21C-5FC04BAA4A8D}"/>
              </a:ext>
            </a:extLst>
          </p:cNvPr>
          <p:cNvPicPr>
            <a:picLocks/>
          </p:cNvPicPr>
          <p:nvPr userDrawn="1"/>
        </p:nvPicPr>
        <p:blipFill>
          <a:blip r:embed="rId5"/>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73230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ed bilde (Høyre, sirkel)">
    <p:bg>
      <p:bgPr>
        <a:solidFill>
          <a:srgbClr val="005A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6" name="Picture Placeholder 15">
            <a:extLst>
              <a:ext uri="{FF2B5EF4-FFF2-40B4-BE49-F238E27FC236}">
                <a16:creationId xmlns:a16="http://schemas.microsoft.com/office/drawing/2014/main" id="{4B580BDA-A445-4961-A52C-2EBE49B4CCC1}"/>
              </a:ext>
            </a:extLst>
          </p:cNvPr>
          <p:cNvSpPr>
            <a:spLocks noGrp="1"/>
          </p:cNvSpPr>
          <p:nvPr>
            <p:ph type="pic" sz="quarter" idx="14"/>
          </p:nvPr>
        </p:nvSpPr>
        <p:spPr>
          <a:xfrm>
            <a:off x="5946888" y="0"/>
            <a:ext cx="6245112" cy="5842000"/>
          </a:xfrm>
          <a:custGeom>
            <a:avLst/>
            <a:gdLst>
              <a:gd name="connsiteX0" fmla="*/ 662015 w 6245112"/>
              <a:gd name="connsiteY0" fmla="*/ 0 h 5842000"/>
              <a:gd name="connsiteX1" fmla="*/ 6245112 w 6245112"/>
              <a:gd name="connsiteY1" fmla="*/ 0 h 5842000"/>
              <a:gd name="connsiteX2" fmla="*/ 6245112 w 6245112"/>
              <a:gd name="connsiteY2" fmla="*/ 4800066 h 5842000"/>
              <a:gd name="connsiteX3" fmla="*/ 6034914 w 6245112"/>
              <a:gd name="connsiteY3" fmla="*/ 4992696 h 5842000"/>
              <a:gd name="connsiteX4" fmla="*/ 3688613 w 6245112"/>
              <a:gd name="connsiteY4" fmla="*/ 5842000 h 5842000"/>
              <a:gd name="connsiteX5" fmla="*/ 0 w 6245112"/>
              <a:gd name="connsiteY5" fmla="*/ 2122714 h 5842000"/>
              <a:gd name="connsiteX6" fmla="*/ 629957 w 6245112"/>
              <a:gd name="connsiteY6" fmla="*/ 43226 h 584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5112" h="5842000">
                <a:moveTo>
                  <a:pt x="662015" y="0"/>
                </a:moveTo>
                <a:lnTo>
                  <a:pt x="6245112" y="0"/>
                </a:lnTo>
                <a:lnTo>
                  <a:pt x="6245112" y="4800066"/>
                </a:lnTo>
                <a:lnTo>
                  <a:pt x="6034914" y="4992696"/>
                </a:lnTo>
                <a:cubicBezTo>
                  <a:pt x="5397304" y="5523274"/>
                  <a:pt x="4579873" y="5842000"/>
                  <a:pt x="3688613" y="5842000"/>
                </a:cubicBezTo>
                <a:cubicBezTo>
                  <a:pt x="1651448" y="5842000"/>
                  <a:pt x="0" y="4176819"/>
                  <a:pt x="0" y="2122714"/>
                </a:cubicBezTo>
                <a:cubicBezTo>
                  <a:pt x="0" y="1352425"/>
                  <a:pt x="232235" y="636828"/>
                  <a:pt x="629957" y="43226"/>
                </a:cubicBezTo>
                <a:close/>
              </a:path>
            </a:pathLst>
          </a:custGeom>
          <a:solidFill>
            <a:schemeClr val="accent2"/>
          </a:solidFill>
        </p:spPr>
        <p:txBody>
          <a:bodyPr wrap="square">
            <a:noAutofit/>
          </a:bodyPr>
          <a:lstStyle>
            <a:lvl1pPr>
              <a:defRPr>
                <a:solidFill>
                  <a:schemeClr val="bg1"/>
                </a:solidFill>
              </a:defRPr>
            </a:lvl1pPr>
          </a:lstStyle>
          <a:p>
            <a:r>
              <a:rPr lang="nb-NO"/>
              <a:t>Klikk på ikonet for å legge til et bilde</a:t>
            </a:r>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0" name="addin_colorlist" hidden="1">
            <a:extLst>
              <a:ext uri="{FF2B5EF4-FFF2-40B4-BE49-F238E27FC236}">
                <a16:creationId xmlns:a16="http://schemas.microsoft.com/office/drawing/2014/main" id="{1F008BBA-689F-42DB-913E-0747FEF2C9A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1" name="addin_colorbox" hidden="1">
            <a:extLst>
              <a:ext uri="{FF2B5EF4-FFF2-40B4-BE49-F238E27FC236}">
                <a16:creationId xmlns:a16="http://schemas.microsoft.com/office/drawing/2014/main" id="{DF06E2D9-F070-4F9C-A1C6-8E39C20198F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2" name="addin_background" hidden="1">
            <a:extLst>
              <a:ext uri="{FF2B5EF4-FFF2-40B4-BE49-F238E27FC236}">
                <a16:creationId xmlns:a16="http://schemas.microsoft.com/office/drawing/2014/main" id="{20F64EEC-DBFB-4FDA-B7D3-2BFC8275B17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5" name="addin_logo" hidden="1">
            <a:extLst>
              <a:ext uri="{FF2B5EF4-FFF2-40B4-BE49-F238E27FC236}">
                <a16:creationId xmlns:a16="http://schemas.microsoft.com/office/drawing/2014/main" id="{B4FB7D30-A58A-4C12-BA63-D7BD6F30D443}"/>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7" name="addin_title" hidden="1">
            <a:extLst>
              <a:ext uri="{FF2B5EF4-FFF2-40B4-BE49-F238E27FC236}">
                <a16:creationId xmlns:a16="http://schemas.microsoft.com/office/drawing/2014/main" id="{4B4ECA20-A19D-4A30-BCBE-5B85C7B90696}"/>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8" name="addin_text" hidden="1">
            <a:extLst>
              <a:ext uri="{FF2B5EF4-FFF2-40B4-BE49-F238E27FC236}">
                <a16:creationId xmlns:a16="http://schemas.microsoft.com/office/drawing/2014/main" id="{E0A27905-A053-4BA2-B313-CC93DDB1A4E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Text Placeholder 8">
            <a:extLst>
              <a:ext uri="{FF2B5EF4-FFF2-40B4-BE49-F238E27FC236}">
                <a16:creationId xmlns:a16="http://schemas.microsoft.com/office/drawing/2014/main" id="{F09D0317-D37C-4CB3-ACEF-438C4B052C90}"/>
              </a:ext>
            </a:extLst>
          </p:cNvPr>
          <p:cNvSpPr>
            <a:spLocks noGrp="1"/>
          </p:cNvSpPr>
          <p:nvPr>
            <p:ph type="body" sz="quarter" idx="13" hasCustomPrompt="1"/>
          </p:nvPr>
        </p:nvSpPr>
        <p:spPr>
          <a:xfrm>
            <a:off x="305594" y="301039"/>
            <a:ext cx="2667000" cy="560754"/>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9" name="addin_image" hidden="1">
            <a:extLst>
              <a:ext uri="{FF2B5EF4-FFF2-40B4-BE49-F238E27FC236}">
                <a16:creationId xmlns:a16="http://schemas.microsoft.com/office/drawing/2014/main" id="{B62AE36E-9C13-4C22-9D9E-82AC72D82727}"/>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0" name="DefLogoHvit" hidden="1">
            <a:extLst>
              <a:ext uri="{FF2B5EF4-FFF2-40B4-BE49-F238E27FC236}">
                <a16:creationId xmlns:a16="http://schemas.microsoft.com/office/drawing/2014/main" id="{2336466F-2103-425B-87BE-18F3E57B9F81}"/>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D17616FF-AE7A-7285-E0F6-CC6361D58242}"/>
              </a:ext>
            </a:extLst>
          </p:cNvPr>
          <p:cNvPicPr>
            <a:picLocks/>
          </p:cNvPicPr>
          <p:nvPr userDrawn="1"/>
        </p:nvPicPr>
        <p:blipFill>
          <a:blip r:embed="rId3"/>
          <a:stretch>
            <a:fillRect/>
          </a:stretch>
        </p:blipFill>
        <p:spPr>
          <a:xfrm>
            <a:off x="305591" y="301037"/>
            <a:ext cx="2667000" cy="560754"/>
          </a:xfrm>
          <a:prstGeom prst="rect">
            <a:avLst/>
          </a:prstGeom>
        </p:spPr>
      </p:pic>
      <p:pic>
        <p:nvPicPr>
          <p:cNvPr id="9" name="logo_hvit" hidden="1">
            <a:extLst>
              <a:ext uri="{FF2B5EF4-FFF2-40B4-BE49-F238E27FC236}">
                <a16:creationId xmlns:a16="http://schemas.microsoft.com/office/drawing/2014/main" id="{290B59B7-DFC2-D4F6-39D8-A151B02E946B}"/>
              </a:ext>
            </a:extLst>
          </p:cNvPr>
          <p:cNvPicPr>
            <a:picLocks/>
          </p:cNvPicPr>
          <p:nvPr userDrawn="1"/>
        </p:nvPicPr>
        <p:blipFill>
          <a:blip r:embed="rId2"/>
          <a:stretch>
            <a:fillRect/>
          </a:stretch>
        </p:blipFill>
        <p:spPr>
          <a:xfrm>
            <a:off x="305592" y="301038"/>
            <a:ext cx="2667000" cy="560754"/>
          </a:xfrm>
          <a:prstGeom prst="rect">
            <a:avLst/>
          </a:prstGeom>
        </p:spPr>
      </p:pic>
    </p:spTree>
    <p:extLst>
      <p:ext uri="{BB962C8B-B14F-4D97-AF65-F5344CB8AC3E}">
        <p14:creationId xmlns:p14="http://schemas.microsoft.com/office/powerpoint/2010/main" val="2508578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konside ">
    <p:bg>
      <p:bgPr>
        <a:solidFill>
          <a:srgbClr val="FFF9F5"/>
        </a:solidFill>
        <a:effectLst/>
      </p:bgPr>
    </p:bg>
    <p:spTree>
      <p:nvGrpSpPr>
        <p:cNvPr id="1" name=""/>
        <p:cNvGrpSpPr/>
        <p:nvPr/>
      </p:nvGrpSpPr>
      <p:grpSpPr>
        <a:xfrm>
          <a:off x="0" y="0"/>
          <a:ext cx="0" cy="0"/>
          <a:chOff x="0" y="0"/>
          <a:chExt cx="0" cy="0"/>
        </a:xfrm>
      </p:grpSpPr>
      <p:sp>
        <p:nvSpPr>
          <p:cNvPr id="44" name="Text Placeholder 5">
            <a:extLst>
              <a:ext uri="{FF2B5EF4-FFF2-40B4-BE49-F238E27FC236}">
                <a16:creationId xmlns:a16="http://schemas.microsoft.com/office/drawing/2014/main" id="{F73BE435-F82E-401E-BC8F-786DF65E161D}"/>
              </a:ext>
            </a:extLst>
          </p:cNvPr>
          <p:cNvSpPr>
            <a:spLocks noGrp="1"/>
          </p:cNvSpPr>
          <p:nvPr>
            <p:ph type="body" sz="quarter" idx="47" hasCustomPrompt="1"/>
          </p:nvPr>
        </p:nvSpPr>
        <p:spPr>
          <a:xfrm>
            <a:off x="1542257" y="2161952"/>
            <a:ext cx="1440180" cy="1439299"/>
          </a:xfrm>
          <a:prstGeom prst="ellipse">
            <a:avLst/>
          </a:prstGeom>
          <a:solidFill>
            <a:srgbClr val="00579E"/>
          </a:solidFill>
        </p:spPr>
        <p:txBody>
          <a:bodyPr/>
          <a:lstStyle>
            <a:lvl1pPr marL="0" indent="0">
              <a:buNone/>
              <a:defRPr sz="200">
                <a:solidFill>
                  <a:schemeClr val="bg1"/>
                </a:solidFill>
              </a:defRPr>
            </a:lvl1pPr>
            <a:lvl5pPr marL="1800000" indent="0">
              <a:buNone/>
              <a:defRPr/>
            </a:lvl5pPr>
          </a:lstStyle>
          <a:p>
            <a:pPr lvl="0"/>
            <a:r>
              <a:rPr lang="en-US"/>
              <a:t> </a:t>
            </a:r>
          </a:p>
        </p:txBody>
      </p:sp>
      <p:sp>
        <p:nvSpPr>
          <p:cNvPr id="45" name="Text Placeholder 5">
            <a:extLst>
              <a:ext uri="{FF2B5EF4-FFF2-40B4-BE49-F238E27FC236}">
                <a16:creationId xmlns:a16="http://schemas.microsoft.com/office/drawing/2014/main" id="{3875DC22-FC29-439F-BE1C-C4CEEE74EFF6}"/>
              </a:ext>
            </a:extLst>
          </p:cNvPr>
          <p:cNvSpPr>
            <a:spLocks noGrp="1"/>
          </p:cNvSpPr>
          <p:nvPr>
            <p:ph type="body" sz="quarter" idx="48" hasCustomPrompt="1"/>
          </p:nvPr>
        </p:nvSpPr>
        <p:spPr>
          <a:xfrm>
            <a:off x="3450495" y="2161952"/>
            <a:ext cx="1440180" cy="1439299"/>
          </a:xfrm>
          <a:prstGeom prst="ellipse">
            <a:avLst/>
          </a:prstGeom>
          <a:solidFill>
            <a:srgbClr val="00207D"/>
          </a:solidFill>
        </p:spPr>
        <p:txBody>
          <a:bodyPr/>
          <a:lstStyle>
            <a:lvl1pPr marL="0" indent="0">
              <a:buNone/>
              <a:defRPr sz="200">
                <a:solidFill>
                  <a:schemeClr val="bg1"/>
                </a:solidFill>
              </a:defRPr>
            </a:lvl1pPr>
            <a:lvl5pPr marL="1800000" indent="0">
              <a:buNone/>
              <a:defRPr/>
            </a:lvl5pPr>
          </a:lstStyle>
          <a:p>
            <a:pPr lvl="0"/>
            <a:r>
              <a:rPr lang="en-US"/>
              <a:t> </a:t>
            </a:r>
          </a:p>
        </p:txBody>
      </p:sp>
      <p:sp>
        <p:nvSpPr>
          <p:cNvPr id="46" name="Text Placeholder 5">
            <a:extLst>
              <a:ext uri="{FF2B5EF4-FFF2-40B4-BE49-F238E27FC236}">
                <a16:creationId xmlns:a16="http://schemas.microsoft.com/office/drawing/2014/main" id="{59238488-45B2-4EF9-9DCF-75A9D082AC05}"/>
              </a:ext>
            </a:extLst>
          </p:cNvPr>
          <p:cNvSpPr>
            <a:spLocks noGrp="1"/>
          </p:cNvSpPr>
          <p:nvPr>
            <p:ph type="body" sz="quarter" idx="49" hasCustomPrompt="1"/>
          </p:nvPr>
        </p:nvSpPr>
        <p:spPr>
          <a:xfrm>
            <a:off x="5367444" y="2161952"/>
            <a:ext cx="1440180" cy="1439299"/>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47" name="Text Placeholder 5">
            <a:extLst>
              <a:ext uri="{FF2B5EF4-FFF2-40B4-BE49-F238E27FC236}">
                <a16:creationId xmlns:a16="http://schemas.microsoft.com/office/drawing/2014/main" id="{F12A2793-E8C0-4A44-AD6E-511C67CD47B1}"/>
              </a:ext>
            </a:extLst>
          </p:cNvPr>
          <p:cNvSpPr>
            <a:spLocks noGrp="1"/>
          </p:cNvSpPr>
          <p:nvPr>
            <p:ph type="body" sz="quarter" idx="50" hasCustomPrompt="1"/>
          </p:nvPr>
        </p:nvSpPr>
        <p:spPr>
          <a:xfrm>
            <a:off x="7280970" y="2161952"/>
            <a:ext cx="1440180" cy="1439299"/>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48" name="Text Placeholder 5">
            <a:extLst>
              <a:ext uri="{FF2B5EF4-FFF2-40B4-BE49-F238E27FC236}">
                <a16:creationId xmlns:a16="http://schemas.microsoft.com/office/drawing/2014/main" id="{2EC5F670-0FCC-48B7-9C97-8A0ED134BF45}"/>
              </a:ext>
            </a:extLst>
          </p:cNvPr>
          <p:cNvSpPr>
            <a:spLocks noGrp="1"/>
          </p:cNvSpPr>
          <p:nvPr>
            <p:ph type="body" sz="quarter" idx="51" hasCustomPrompt="1"/>
          </p:nvPr>
        </p:nvSpPr>
        <p:spPr>
          <a:xfrm>
            <a:off x="9192632" y="2161952"/>
            <a:ext cx="1440180" cy="1439299"/>
          </a:xfrm>
          <a:prstGeom prst="ellipse">
            <a:avLst/>
          </a:prstGeom>
          <a:solidFill>
            <a:srgbClr val="00207D"/>
          </a:solidFill>
        </p:spPr>
        <p:txBody>
          <a:bodyPr/>
          <a:lstStyle>
            <a:lvl1pPr marL="0" indent="0">
              <a:buNone/>
              <a:defRPr sz="200">
                <a:solidFill>
                  <a:schemeClr val="bg1"/>
                </a:solidFill>
              </a:defRPr>
            </a:lvl1pPr>
            <a:lvl5pPr marL="1800000" indent="0">
              <a:buNone/>
              <a:defRPr/>
            </a:lvl5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316704" y="234155"/>
            <a:ext cx="11525110" cy="553998"/>
          </a:xfrm>
        </p:spPr>
        <p:txBody>
          <a:bodyPr anchor="ctr"/>
          <a:lstStyle>
            <a:lvl1pPr>
              <a:lnSpc>
                <a:spcPct val="90000"/>
              </a:lnSpc>
              <a:defRPr>
                <a:solidFill>
                  <a:srgbClr val="00207D"/>
                </a:solidFill>
              </a:defRPr>
            </a:lvl1pPr>
          </a:lstStyle>
          <a:p>
            <a:r>
              <a:rPr lang="nb-NO"/>
              <a:t>Klikk for å redigere tittelstil</a:t>
            </a:r>
            <a:endParaRPr lang="en-US"/>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542258"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542258"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315913" y="909186"/>
            <a:ext cx="11525110"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8" name="Text Placeholder 11">
            <a:extLst>
              <a:ext uri="{FF2B5EF4-FFF2-40B4-BE49-F238E27FC236}">
                <a16:creationId xmlns:a16="http://schemas.microsoft.com/office/drawing/2014/main" id="{2589B68B-6FC3-4A8E-A6B4-15BE438ABF22}"/>
              </a:ext>
            </a:extLst>
          </p:cNvPr>
          <p:cNvSpPr>
            <a:spLocks noGrp="1"/>
          </p:cNvSpPr>
          <p:nvPr>
            <p:ph type="body" sz="quarter" idx="29"/>
          </p:nvPr>
        </p:nvSpPr>
        <p:spPr>
          <a:xfrm>
            <a:off x="3450495"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9" name="Text Placeholder 3">
            <a:extLst>
              <a:ext uri="{FF2B5EF4-FFF2-40B4-BE49-F238E27FC236}">
                <a16:creationId xmlns:a16="http://schemas.microsoft.com/office/drawing/2014/main" id="{3A88F8B5-8E03-43A4-B94C-726522E8C2B7}"/>
              </a:ext>
            </a:extLst>
          </p:cNvPr>
          <p:cNvSpPr>
            <a:spLocks noGrp="1"/>
          </p:cNvSpPr>
          <p:nvPr>
            <p:ph type="body" sz="quarter" idx="30" hasCustomPrompt="1"/>
          </p:nvPr>
        </p:nvSpPr>
        <p:spPr>
          <a:xfrm>
            <a:off x="3450495"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22" name="Text Placeholder 11">
            <a:extLst>
              <a:ext uri="{FF2B5EF4-FFF2-40B4-BE49-F238E27FC236}">
                <a16:creationId xmlns:a16="http://schemas.microsoft.com/office/drawing/2014/main" id="{3EFC636C-45F7-4D80-913A-E189DBD4B001}"/>
              </a:ext>
            </a:extLst>
          </p:cNvPr>
          <p:cNvSpPr>
            <a:spLocks noGrp="1"/>
          </p:cNvSpPr>
          <p:nvPr>
            <p:ph type="body" sz="quarter" idx="32"/>
          </p:nvPr>
        </p:nvSpPr>
        <p:spPr>
          <a:xfrm>
            <a:off x="5367444"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3" name="Text Placeholder 3">
            <a:extLst>
              <a:ext uri="{FF2B5EF4-FFF2-40B4-BE49-F238E27FC236}">
                <a16:creationId xmlns:a16="http://schemas.microsoft.com/office/drawing/2014/main" id="{B2A3850B-57F8-4746-ABC4-07EFFB9552E4}"/>
              </a:ext>
            </a:extLst>
          </p:cNvPr>
          <p:cNvSpPr>
            <a:spLocks noGrp="1"/>
          </p:cNvSpPr>
          <p:nvPr>
            <p:ph type="body" sz="quarter" idx="33" hasCustomPrompt="1"/>
          </p:nvPr>
        </p:nvSpPr>
        <p:spPr>
          <a:xfrm>
            <a:off x="5367444"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25" name="Text Placeholder 11">
            <a:extLst>
              <a:ext uri="{FF2B5EF4-FFF2-40B4-BE49-F238E27FC236}">
                <a16:creationId xmlns:a16="http://schemas.microsoft.com/office/drawing/2014/main" id="{F6F1C91C-5EFA-46E9-8499-1ACC2BBC19E5}"/>
              </a:ext>
            </a:extLst>
          </p:cNvPr>
          <p:cNvSpPr>
            <a:spLocks noGrp="1"/>
          </p:cNvSpPr>
          <p:nvPr>
            <p:ph type="body" sz="quarter" idx="35"/>
          </p:nvPr>
        </p:nvSpPr>
        <p:spPr>
          <a:xfrm>
            <a:off x="7280970"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6" name="Text Placeholder 3">
            <a:extLst>
              <a:ext uri="{FF2B5EF4-FFF2-40B4-BE49-F238E27FC236}">
                <a16:creationId xmlns:a16="http://schemas.microsoft.com/office/drawing/2014/main" id="{38AB3A0E-5127-4287-9954-3E23BA96F277}"/>
              </a:ext>
            </a:extLst>
          </p:cNvPr>
          <p:cNvSpPr>
            <a:spLocks noGrp="1"/>
          </p:cNvSpPr>
          <p:nvPr>
            <p:ph type="body" sz="quarter" idx="36" hasCustomPrompt="1"/>
          </p:nvPr>
        </p:nvSpPr>
        <p:spPr>
          <a:xfrm>
            <a:off x="7280970"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9" name="Content Placeholder 8">
            <a:extLst>
              <a:ext uri="{FF2B5EF4-FFF2-40B4-BE49-F238E27FC236}">
                <a16:creationId xmlns:a16="http://schemas.microsoft.com/office/drawing/2014/main" id="{C68C6EA9-B739-4680-AD52-7A2BDE15538B}"/>
              </a:ext>
            </a:extLst>
          </p:cNvPr>
          <p:cNvSpPr>
            <a:spLocks noGrp="1"/>
          </p:cNvSpPr>
          <p:nvPr>
            <p:ph sz="quarter" idx="38" hasCustomPrompt="1"/>
          </p:nvPr>
        </p:nvSpPr>
        <p:spPr>
          <a:xfrm>
            <a:off x="1542257" y="2161952"/>
            <a:ext cx="1440180" cy="1439299"/>
          </a:xfrm>
        </p:spPr>
        <p:txBody>
          <a:bodyPr/>
          <a:lstStyle>
            <a:lvl1pPr marL="0" indent="0" algn="ctr">
              <a:buNone/>
              <a:defRPr sz="2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28" name="Content Placeholder 8">
            <a:extLst>
              <a:ext uri="{FF2B5EF4-FFF2-40B4-BE49-F238E27FC236}">
                <a16:creationId xmlns:a16="http://schemas.microsoft.com/office/drawing/2014/main" id="{B06652B2-4AB0-45B6-BED4-F119744C0781}"/>
              </a:ext>
            </a:extLst>
          </p:cNvPr>
          <p:cNvSpPr>
            <a:spLocks noGrp="1"/>
          </p:cNvSpPr>
          <p:nvPr>
            <p:ph sz="quarter" idx="39" hasCustomPrompt="1"/>
          </p:nvPr>
        </p:nvSpPr>
        <p:spPr>
          <a:xfrm>
            <a:off x="3450495" y="2161952"/>
            <a:ext cx="1440180" cy="1439299"/>
          </a:xfrm>
        </p:spPr>
        <p:txBody>
          <a:bodyPr/>
          <a:lstStyle>
            <a:lvl1pPr marL="0" indent="0" algn="ctr">
              <a:buNone/>
              <a:defRPr sz="2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29" name="Content Placeholder 8">
            <a:extLst>
              <a:ext uri="{FF2B5EF4-FFF2-40B4-BE49-F238E27FC236}">
                <a16:creationId xmlns:a16="http://schemas.microsoft.com/office/drawing/2014/main" id="{32D361F0-26FD-42CA-ABD7-D4A1E734FBA4}"/>
              </a:ext>
            </a:extLst>
          </p:cNvPr>
          <p:cNvSpPr>
            <a:spLocks noGrp="1"/>
          </p:cNvSpPr>
          <p:nvPr>
            <p:ph sz="quarter" idx="40" hasCustomPrompt="1"/>
          </p:nvPr>
        </p:nvSpPr>
        <p:spPr>
          <a:xfrm>
            <a:off x="7280970" y="2161952"/>
            <a:ext cx="1440180" cy="1439299"/>
          </a:xfrm>
        </p:spPr>
        <p:txBody>
          <a:bodyPr/>
          <a:lstStyle>
            <a:lvl1pPr marL="0" indent="0" algn="ctr">
              <a:buNone/>
              <a:defRPr sz="24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0" name="Content Placeholder 8">
            <a:extLst>
              <a:ext uri="{FF2B5EF4-FFF2-40B4-BE49-F238E27FC236}">
                <a16:creationId xmlns:a16="http://schemas.microsoft.com/office/drawing/2014/main" id="{B832E9B8-520B-4E6D-956D-A9A1F8270D28}"/>
              </a:ext>
            </a:extLst>
          </p:cNvPr>
          <p:cNvSpPr>
            <a:spLocks noGrp="1"/>
          </p:cNvSpPr>
          <p:nvPr>
            <p:ph sz="quarter" idx="41" hasCustomPrompt="1"/>
          </p:nvPr>
        </p:nvSpPr>
        <p:spPr>
          <a:xfrm>
            <a:off x="5367444" y="2161952"/>
            <a:ext cx="1440180" cy="1439299"/>
          </a:xfrm>
        </p:spPr>
        <p:txBody>
          <a:bodyPr/>
          <a:lstStyle>
            <a:lvl1pPr marL="0" indent="0" algn="ctr">
              <a:buNone/>
              <a:defRPr sz="24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4" name="Content Placeholder 8">
            <a:extLst>
              <a:ext uri="{FF2B5EF4-FFF2-40B4-BE49-F238E27FC236}">
                <a16:creationId xmlns:a16="http://schemas.microsoft.com/office/drawing/2014/main" id="{3F540DE3-195D-4E6B-A7AF-31B5DF60F736}"/>
              </a:ext>
            </a:extLst>
          </p:cNvPr>
          <p:cNvSpPr>
            <a:spLocks noGrp="1"/>
          </p:cNvSpPr>
          <p:nvPr>
            <p:ph sz="quarter" idx="45" hasCustomPrompt="1"/>
          </p:nvPr>
        </p:nvSpPr>
        <p:spPr>
          <a:xfrm>
            <a:off x="9192632" y="2161952"/>
            <a:ext cx="1440180" cy="1439299"/>
          </a:xfrm>
        </p:spPr>
        <p:txBody>
          <a:bodyPr/>
          <a:lstStyle>
            <a:lvl1pPr marL="0" indent="0" algn="ctr">
              <a:buNone/>
              <a:defRPr sz="24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SETTES INN HER</a:t>
            </a:r>
          </a:p>
          <a:p>
            <a:pPr lvl="0"/>
            <a:endParaRPr lang="en-US"/>
          </a:p>
        </p:txBody>
      </p:sp>
      <p:sp>
        <p:nvSpPr>
          <p:cNvPr id="31" name="Text Placeholder 11">
            <a:extLst>
              <a:ext uri="{FF2B5EF4-FFF2-40B4-BE49-F238E27FC236}">
                <a16:creationId xmlns:a16="http://schemas.microsoft.com/office/drawing/2014/main" id="{2F891B1A-3BF6-4C12-A12A-239C8FCE033D}"/>
              </a:ext>
            </a:extLst>
          </p:cNvPr>
          <p:cNvSpPr>
            <a:spLocks noGrp="1"/>
          </p:cNvSpPr>
          <p:nvPr>
            <p:ph type="body" sz="quarter" idx="42"/>
          </p:nvPr>
        </p:nvSpPr>
        <p:spPr>
          <a:xfrm>
            <a:off x="9192632" y="4403574"/>
            <a:ext cx="1440180" cy="882650"/>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32" name="Text Placeholder 3">
            <a:extLst>
              <a:ext uri="{FF2B5EF4-FFF2-40B4-BE49-F238E27FC236}">
                <a16:creationId xmlns:a16="http://schemas.microsoft.com/office/drawing/2014/main" id="{4D5D28B2-0704-4803-A645-557CB31EE3D5}"/>
              </a:ext>
            </a:extLst>
          </p:cNvPr>
          <p:cNvSpPr>
            <a:spLocks noGrp="1"/>
          </p:cNvSpPr>
          <p:nvPr>
            <p:ph type="body" sz="quarter" idx="43" hasCustomPrompt="1"/>
          </p:nvPr>
        </p:nvSpPr>
        <p:spPr>
          <a:xfrm>
            <a:off x="9192632" y="3888486"/>
            <a:ext cx="1440180"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a:p>
            <a:pPr lvl="0"/>
            <a:endParaRPr lang="en-US"/>
          </a:p>
        </p:txBody>
      </p:sp>
      <p:sp>
        <p:nvSpPr>
          <p:cNvPr id="37" name="Text Placeholder 8">
            <a:extLst>
              <a:ext uri="{FF2B5EF4-FFF2-40B4-BE49-F238E27FC236}">
                <a16:creationId xmlns:a16="http://schemas.microsoft.com/office/drawing/2014/main" id="{A0EFE922-5D7E-4DE7-BDD3-B34758502BDE}"/>
              </a:ext>
            </a:extLst>
          </p:cNvPr>
          <p:cNvSpPr>
            <a:spLocks noGrp="1"/>
          </p:cNvSpPr>
          <p:nvPr>
            <p:ph type="body" sz="quarter" idx="46"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38" name="addin_colorlist" hidden="1">
            <a:extLst>
              <a:ext uri="{FF2B5EF4-FFF2-40B4-BE49-F238E27FC236}">
                <a16:creationId xmlns:a16="http://schemas.microsoft.com/office/drawing/2014/main" id="{075E0F79-D570-480C-8DF3-E58C21E1F61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ikon1, ikon2, ikon3, ikon4</a:t>
            </a:r>
          </a:p>
        </p:txBody>
      </p:sp>
      <p:sp>
        <p:nvSpPr>
          <p:cNvPr id="39" name="addin_colorbox" hidden="1">
            <a:extLst>
              <a:ext uri="{FF2B5EF4-FFF2-40B4-BE49-F238E27FC236}">
                <a16:creationId xmlns:a16="http://schemas.microsoft.com/office/drawing/2014/main" id="{67B923A1-1928-48F4-99F0-2BC992E26D5E}"/>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40" name="addin_background" hidden="1">
            <a:extLst>
              <a:ext uri="{FF2B5EF4-FFF2-40B4-BE49-F238E27FC236}">
                <a16:creationId xmlns:a16="http://schemas.microsoft.com/office/drawing/2014/main" id="{C8275DA9-4738-44F4-80E0-B95FD7F7669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41" name="addin_logo" hidden="1">
            <a:extLst>
              <a:ext uri="{FF2B5EF4-FFF2-40B4-BE49-F238E27FC236}">
                <a16:creationId xmlns:a16="http://schemas.microsoft.com/office/drawing/2014/main" id="{50E7F9FC-E5AD-43C9-9814-D45E18A0765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42" name="addin_title" hidden="1">
            <a:extLst>
              <a:ext uri="{FF2B5EF4-FFF2-40B4-BE49-F238E27FC236}">
                <a16:creationId xmlns:a16="http://schemas.microsoft.com/office/drawing/2014/main" id="{4E85F3F3-61FE-46B8-9DCC-8DF708F7EF3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43" name="addin_text" hidden="1">
            <a:extLst>
              <a:ext uri="{FF2B5EF4-FFF2-40B4-BE49-F238E27FC236}">
                <a16:creationId xmlns:a16="http://schemas.microsoft.com/office/drawing/2014/main" id="{CCB6333A-8809-4730-B12B-15E8A5FE960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3" name="logo_blaa" hidden="1">
            <a:extLst>
              <a:ext uri="{FF2B5EF4-FFF2-40B4-BE49-F238E27FC236}">
                <a16:creationId xmlns:a16="http://schemas.microsoft.com/office/drawing/2014/main" id="{879C01CD-DA42-80E3-4DDB-1CEA803285E5}"/>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31962E68-5B1F-E469-CDDC-9831810A5A61}"/>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409777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konside (Med tekst)">
    <p:bg>
      <p:bgPr>
        <a:solidFill>
          <a:srgbClr val="FFF9F5"/>
        </a:solidFill>
        <a:effectLst/>
      </p:bgPr>
    </p:bg>
    <p:spTree>
      <p:nvGrpSpPr>
        <p:cNvPr id="1" name=""/>
        <p:cNvGrpSpPr/>
        <p:nvPr/>
      </p:nvGrpSpPr>
      <p:grpSpPr>
        <a:xfrm>
          <a:off x="0" y="0"/>
          <a:ext cx="0" cy="0"/>
          <a:chOff x="0" y="0"/>
          <a:chExt cx="0" cy="0"/>
        </a:xfrm>
      </p:grpSpPr>
      <p:sp>
        <p:nvSpPr>
          <p:cNvPr id="61" name="Text Placeholder 5">
            <a:extLst>
              <a:ext uri="{FF2B5EF4-FFF2-40B4-BE49-F238E27FC236}">
                <a16:creationId xmlns:a16="http://schemas.microsoft.com/office/drawing/2014/main" id="{7C3D8B82-1186-4182-B0A5-AF811E03AAAB}"/>
              </a:ext>
            </a:extLst>
          </p:cNvPr>
          <p:cNvSpPr>
            <a:spLocks noGrp="1"/>
          </p:cNvSpPr>
          <p:nvPr>
            <p:ph type="body" sz="quarter" idx="50" hasCustomPrompt="1"/>
          </p:nvPr>
        </p:nvSpPr>
        <p:spPr>
          <a:xfrm>
            <a:off x="4238625" y="3795682"/>
            <a:ext cx="895350" cy="872978"/>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32" name="Text Placeholder 5">
            <a:extLst>
              <a:ext uri="{FF2B5EF4-FFF2-40B4-BE49-F238E27FC236}">
                <a16:creationId xmlns:a16="http://schemas.microsoft.com/office/drawing/2014/main" id="{80279050-A64A-4B83-A905-1B3FC387D1B0}"/>
              </a:ext>
            </a:extLst>
          </p:cNvPr>
          <p:cNvSpPr>
            <a:spLocks noGrp="1"/>
          </p:cNvSpPr>
          <p:nvPr>
            <p:ph type="body" sz="quarter" idx="31" hasCustomPrompt="1"/>
          </p:nvPr>
        </p:nvSpPr>
        <p:spPr>
          <a:xfrm>
            <a:off x="4238625" y="1771827"/>
            <a:ext cx="895350" cy="872978"/>
          </a:xfrm>
          <a:prstGeom prst="ellipse">
            <a:avLst/>
          </a:prstGeom>
          <a:solidFill>
            <a:srgbClr val="00207D"/>
          </a:solidFill>
        </p:spPr>
        <p:txBody>
          <a:bodyPr/>
          <a:lstStyle>
            <a:lvl1pPr marL="0" indent="0">
              <a:buNone/>
              <a:defRPr sz="200">
                <a:solidFill>
                  <a:srgbClr val="020000"/>
                </a:solidFill>
              </a:defRPr>
            </a:lvl1pPr>
            <a:lvl5pPr marL="1800000" indent="0">
              <a:buNone/>
              <a:defRPr/>
            </a:lvl5pPr>
          </a:lstStyle>
          <a:p>
            <a:pPr lvl="0"/>
            <a:r>
              <a:rPr lang="en-US"/>
              <a:t> </a:t>
            </a:r>
          </a:p>
        </p:txBody>
      </p:sp>
      <p:sp>
        <p:nvSpPr>
          <p:cNvPr id="60" name="Text Placeholder 5">
            <a:extLst>
              <a:ext uri="{FF2B5EF4-FFF2-40B4-BE49-F238E27FC236}">
                <a16:creationId xmlns:a16="http://schemas.microsoft.com/office/drawing/2014/main" id="{0D0A5540-DE13-4650-A761-05A3821451B8}"/>
              </a:ext>
            </a:extLst>
          </p:cNvPr>
          <p:cNvSpPr>
            <a:spLocks noGrp="1"/>
          </p:cNvSpPr>
          <p:nvPr>
            <p:ph type="body" sz="quarter" idx="49" hasCustomPrompt="1"/>
          </p:nvPr>
        </p:nvSpPr>
        <p:spPr>
          <a:xfrm>
            <a:off x="1866900" y="3795682"/>
            <a:ext cx="895350" cy="872978"/>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51" name="Text Placeholder 5">
            <a:extLst>
              <a:ext uri="{FF2B5EF4-FFF2-40B4-BE49-F238E27FC236}">
                <a16:creationId xmlns:a16="http://schemas.microsoft.com/office/drawing/2014/main" id="{913F1418-8863-4CCE-A609-28E1F569F717}"/>
              </a:ext>
            </a:extLst>
          </p:cNvPr>
          <p:cNvSpPr>
            <a:spLocks noGrp="1"/>
          </p:cNvSpPr>
          <p:nvPr>
            <p:ph type="body" sz="quarter" idx="64" hasCustomPrompt="1"/>
          </p:nvPr>
        </p:nvSpPr>
        <p:spPr>
          <a:xfrm>
            <a:off x="1866900" y="1771827"/>
            <a:ext cx="895350" cy="872978"/>
          </a:xfrm>
          <a:prstGeom prst="ellipse">
            <a:avLst/>
          </a:prstGeom>
          <a:solidFill>
            <a:srgbClr val="00579E"/>
          </a:solidFill>
        </p:spPr>
        <p:txBody>
          <a:bodyPr/>
          <a:lstStyle>
            <a:lvl1pPr marL="0" indent="0">
              <a:buNone/>
              <a:defRPr sz="200">
                <a:solidFill>
                  <a:srgbClr val="010000"/>
                </a:solidFill>
              </a:defRPr>
            </a:lvl1pPr>
            <a:lvl5pPr marL="1800000" indent="0">
              <a:buNone/>
              <a:defRPr/>
            </a:lvl5pPr>
          </a:lstStyle>
          <a:p>
            <a:pPr lvl="0"/>
            <a:r>
              <a:rPr lang="en-US"/>
              <a:t> </a:t>
            </a:r>
          </a:p>
        </p:txBody>
      </p:sp>
      <p:sp>
        <p:nvSpPr>
          <p:cNvPr id="52" name="Text Placeholder 51">
            <a:extLst>
              <a:ext uri="{FF2B5EF4-FFF2-40B4-BE49-F238E27FC236}">
                <a16:creationId xmlns:a16="http://schemas.microsoft.com/office/drawing/2014/main" id="{94062DE1-5A03-401B-828E-C09837CBE7B2}"/>
              </a:ext>
            </a:extLst>
          </p:cNvPr>
          <p:cNvSpPr>
            <a:spLocks noGrp="1"/>
          </p:cNvSpPr>
          <p:nvPr>
            <p:ph type="body" sz="quarter" idx="57" hasCustomPrompt="1"/>
          </p:nvPr>
        </p:nvSpPr>
        <p:spPr>
          <a:xfrm>
            <a:off x="7639050" y="0"/>
            <a:ext cx="4552950" cy="6858000"/>
          </a:xfrm>
          <a:solidFill>
            <a:srgbClr val="005AA4"/>
          </a:solidFill>
        </p:spPr>
        <p:txBody>
          <a:bodyPr/>
          <a:lstStyle>
            <a:lvl1pPr marL="0" indent="0">
              <a:buNone/>
              <a:defRPr sz="200">
                <a:solidFill>
                  <a:srgbClr val="06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316704" y="234155"/>
            <a:ext cx="6579396" cy="553998"/>
          </a:xfrm>
        </p:spPr>
        <p:txBody>
          <a:bodyPr anchor="ctr"/>
          <a:lstStyle>
            <a:lvl1pPr>
              <a:lnSpc>
                <a:spcPct val="90000"/>
              </a:lnSpc>
              <a:defRPr>
                <a:solidFill>
                  <a:srgbClr val="00207D"/>
                </a:solidFill>
              </a:defRPr>
            </a:lvl1pPr>
          </a:lstStyle>
          <a:p>
            <a:r>
              <a:rPr lang="nb-NO"/>
              <a:t>Klikk for å redigere tittelstil</a:t>
            </a:r>
            <a:endParaRPr lang="en-US"/>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542257" y="3286065"/>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542257" y="2809079"/>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315913" y="909186"/>
            <a:ext cx="6579396"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35" name="Text Placeholder 11">
            <a:extLst>
              <a:ext uri="{FF2B5EF4-FFF2-40B4-BE49-F238E27FC236}">
                <a16:creationId xmlns:a16="http://schemas.microsoft.com/office/drawing/2014/main" id="{3FDEC93C-B0F9-43F6-9A2B-43486128B158}"/>
              </a:ext>
            </a:extLst>
          </p:cNvPr>
          <p:cNvSpPr>
            <a:spLocks noGrp="1"/>
          </p:cNvSpPr>
          <p:nvPr>
            <p:ph type="body" sz="quarter" idx="39"/>
          </p:nvPr>
        </p:nvSpPr>
        <p:spPr>
          <a:xfrm>
            <a:off x="3913982" y="3286065"/>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36" name="Text Placeholder 3">
            <a:extLst>
              <a:ext uri="{FF2B5EF4-FFF2-40B4-BE49-F238E27FC236}">
                <a16:creationId xmlns:a16="http://schemas.microsoft.com/office/drawing/2014/main" id="{BD64AEBB-F5C6-49BB-A8BD-743146A4CBF4}"/>
              </a:ext>
            </a:extLst>
          </p:cNvPr>
          <p:cNvSpPr>
            <a:spLocks noGrp="1"/>
          </p:cNvSpPr>
          <p:nvPr>
            <p:ph type="body" sz="quarter" idx="40" hasCustomPrompt="1"/>
          </p:nvPr>
        </p:nvSpPr>
        <p:spPr>
          <a:xfrm>
            <a:off x="3913982" y="2809079"/>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39" name="Text Placeholder 11">
            <a:extLst>
              <a:ext uri="{FF2B5EF4-FFF2-40B4-BE49-F238E27FC236}">
                <a16:creationId xmlns:a16="http://schemas.microsoft.com/office/drawing/2014/main" id="{52CFF93E-569D-485C-9953-C19AC5E3C457}"/>
              </a:ext>
            </a:extLst>
          </p:cNvPr>
          <p:cNvSpPr>
            <a:spLocks noGrp="1"/>
          </p:cNvSpPr>
          <p:nvPr>
            <p:ph type="body" sz="quarter" idx="43"/>
          </p:nvPr>
        </p:nvSpPr>
        <p:spPr>
          <a:xfrm>
            <a:off x="1542257" y="5309920"/>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0" name="Text Placeholder 3">
            <a:extLst>
              <a:ext uri="{FF2B5EF4-FFF2-40B4-BE49-F238E27FC236}">
                <a16:creationId xmlns:a16="http://schemas.microsoft.com/office/drawing/2014/main" id="{C8A6D454-40E4-4EA2-B644-EDCFBBCB62B8}"/>
              </a:ext>
            </a:extLst>
          </p:cNvPr>
          <p:cNvSpPr>
            <a:spLocks noGrp="1"/>
          </p:cNvSpPr>
          <p:nvPr>
            <p:ph type="body" sz="quarter" idx="44" hasCustomPrompt="1"/>
          </p:nvPr>
        </p:nvSpPr>
        <p:spPr>
          <a:xfrm>
            <a:off x="1542257" y="4832934"/>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lvl="0"/>
            <a:r>
              <a:rPr lang="en-US"/>
              <a:t>Sett inn ikon </a:t>
            </a:r>
            <a:r>
              <a:rPr lang="en-US" err="1"/>
              <a:t>fra</a:t>
            </a:r>
            <a:r>
              <a:rPr lang="en-US"/>
              <a:t> </a:t>
            </a:r>
            <a:r>
              <a:rPr lang="en-US" err="1"/>
              <a:t>meny</a:t>
            </a:r>
            <a:endParaRPr lang="en-US"/>
          </a:p>
        </p:txBody>
      </p:sp>
      <p:sp>
        <p:nvSpPr>
          <p:cNvPr id="43" name="Text Placeholder 11">
            <a:extLst>
              <a:ext uri="{FF2B5EF4-FFF2-40B4-BE49-F238E27FC236}">
                <a16:creationId xmlns:a16="http://schemas.microsoft.com/office/drawing/2014/main" id="{1A3C0572-03EF-4F24-A0B1-253B71A2C1FD}"/>
              </a:ext>
            </a:extLst>
          </p:cNvPr>
          <p:cNvSpPr>
            <a:spLocks noGrp="1"/>
          </p:cNvSpPr>
          <p:nvPr>
            <p:ph type="body" sz="quarter" idx="47"/>
          </p:nvPr>
        </p:nvSpPr>
        <p:spPr>
          <a:xfrm>
            <a:off x="3913982" y="5309920"/>
            <a:ext cx="1476185" cy="300037"/>
          </a:xfrm>
        </p:spPr>
        <p:txBody>
          <a:bodyPr numCol="1" spcCol="216000"/>
          <a:lstStyle>
            <a:lvl1pPr marL="0" indent="0" algn="ctr">
              <a:lnSpc>
                <a:spcPct val="93000"/>
              </a:lnSpc>
              <a:spcAft>
                <a:spcPts val="0"/>
              </a:spcAft>
              <a:buNone/>
              <a:defRPr sz="14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4" name="Text Placeholder 3">
            <a:extLst>
              <a:ext uri="{FF2B5EF4-FFF2-40B4-BE49-F238E27FC236}">
                <a16:creationId xmlns:a16="http://schemas.microsoft.com/office/drawing/2014/main" id="{04A24DB8-42A3-44EC-A86F-652A85387496}"/>
              </a:ext>
            </a:extLst>
          </p:cNvPr>
          <p:cNvSpPr>
            <a:spLocks noGrp="1"/>
          </p:cNvSpPr>
          <p:nvPr>
            <p:ph type="body" sz="quarter" idx="48" hasCustomPrompt="1"/>
          </p:nvPr>
        </p:nvSpPr>
        <p:spPr>
          <a:xfrm>
            <a:off x="3913982" y="4832934"/>
            <a:ext cx="1476185" cy="300037"/>
          </a:xfrm>
        </p:spPr>
        <p:txBody>
          <a:bodyPr anchor="ctr"/>
          <a:lstStyle>
            <a:lvl1pPr marL="0" indent="0" algn="ctr">
              <a:buNone/>
              <a:defRPr sz="1400">
                <a:solidFill>
                  <a:srgbClr val="00207D"/>
                </a:solidFill>
                <a:latin typeface="SpareBank 1 Medium" panose="020B0500030000000000"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Sett inn ikon </a:t>
            </a:r>
            <a:r>
              <a:rPr lang="en-US" err="1"/>
              <a:t>fra</a:t>
            </a:r>
            <a:r>
              <a:rPr lang="en-US"/>
              <a:t> </a:t>
            </a:r>
            <a:r>
              <a:rPr lang="en-US" err="1"/>
              <a:t>meny</a:t>
            </a:r>
            <a:endParaRPr lang="en-US"/>
          </a:p>
        </p:txBody>
      </p:sp>
      <p:sp>
        <p:nvSpPr>
          <p:cNvPr id="12" name="Text Placeholder 11">
            <a:extLst>
              <a:ext uri="{FF2B5EF4-FFF2-40B4-BE49-F238E27FC236}">
                <a16:creationId xmlns:a16="http://schemas.microsoft.com/office/drawing/2014/main" id="{80A96C8D-EA7E-4A1A-9503-66E8E35B8CEC}"/>
              </a:ext>
            </a:extLst>
          </p:cNvPr>
          <p:cNvSpPr>
            <a:spLocks noGrp="1"/>
          </p:cNvSpPr>
          <p:nvPr>
            <p:ph type="body" sz="quarter" idx="51"/>
          </p:nvPr>
        </p:nvSpPr>
        <p:spPr>
          <a:xfrm>
            <a:off x="8369300" y="1098550"/>
            <a:ext cx="3608274" cy="393700"/>
          </a:xfrm>
        </p:spPr>
        <p:txBody>
          <a:bodyPr anchor="b"/>
          <a:lstStyle>
            <a:lvl1pPr marL="0" indent="0">
              <a:buNone/>
              <a:defRPr sz="3000">
                <a:solidFill>
                  <a:schemeClr val="bg1"/>
                </a:solidFill>
              </a:defRPr>
            </a:lvl1pPr>
          </a:lstStyle>
          <a:p>
            <a:pPr lvl="0"/>
            <a:r>
              <a:rPr lang="nb-NO"/>
              <a:t>Klikk for å redigere tekststiler i malen</a:t>
            </a:r>
          </a:p>
        </p:txBody>
      </p:sp>
      <p:sp>
        <p:nvSpPr>
          <p:cNvPr id="16" name="Text Placeholder 15">
            <a:extLst>
              <a:ext uri="{FF2B5EF4-FFF2-40B4-BE49-F238E27FC236}">
                <a16:creationId xmlns:a16="http://schemas.microsoft.com/office/drawing/2014/main" id="{DBDC22F2-8CFA-49E4-A541-56C2672DA8B9}"/>
              </a:ext>
            </a:extLst>
          </p:cNvPr>
          <p:cNvSpPr>
            <a:spLocks noGrp="1"/>
          </p:cNvSpPr>
          <p:nvPr>
            <p:ph type="body" sz="quarter" idx="52"/>
          </p:nvPr>
        </p:nvSpPr>
        <p:spPr>
          <a:xfrm>
            <a:off x="8369300" y="1605457"/>
            <a:ext cx="3608274" cy="393700"/>
          </a:xfrm>
        </p:spPr>
        <p:txBody>
          <a:bodyPr/>
          <a:lstStyle>
            <a:lvl1pPr marL="0" indent="0">
              <a:buNone/>
              <a:defRPr sz="1200">
                <a:solidFill>
                  <a:schemeClr val="bg1"/>
                </a:solidFill>
              </a:defRPr>
            </a:lvl1pPr>
          </a:lstStyle>
          <a:p>
            <a:pPr lvl="0"/>
            <a:r>
              <a:rPr lang="nb-NO"/>
              <a:t>Klikk for å redigere tekststiler i malen</a:t>
            </a:r>
          </a:p>
        </p:txBody>
      </p:sp>
      <p:sp>
        <p:nvSpPr>
          <p:cNvPr id="47" name="Text Placeholder 11">
            <a:extLst>
              <a:ext uri="{FF2B5EF4-FFF2-40B4-BE49-F238E27FC236}">
                <a16:creationId xmlns:a16="http://schemas.microsoft.com/office/drawing/2014/main" id="{25147704-1371-462B-8BE0-901BF4C6B9A5}"/>
              </a:ext>
            </a:extLst>
          </p:cNvPr>
          <p:cNvSpPr>
            <a:spLocks noGrp="1"/>
          </p:cNvSpPr>
          <p:nvPr>
            <p:ph type="body" sz="quarter" idx="53"/>
          </p:nvPr>
        </p:nvSpPr>
        <p:spPr>
          <a:xfrm>
            <a:off x="8369300" y="2882345"/>
            <a:ext cx="3608274" cy="393700"/>
          </a:xfrm>
        </p:spPr>
        <p:txBody>
          <a:bodyPr anchor="b"/>
          <a:lstStyle>
            <a:lvl1pPr marL="0" indent="0">
              <a:buNone/>
              <a:defRPr sz="3000">
                <a:solidFill>
                  <a:schemeClr val="bg1"/>
                </a:solidFill>
              </a:defRPr>
            </a:lvl1pPr>
          </a:lstStyle>
          <a:p>
            <a:pPr lvl="0"/>
            <a:r>
              <a:rPr lang="nb-NO"/>
              <a:t>Klikk for å redigere tekststiler i malen</a:t>
            </a:r>
          </a:p>
        </p:txBody>
      </p:sp>
      <p:sp>
        <p:nvSpPr>
          <p:cNvPr id="48" name="Text Placeholder 15">
            <a:extLst>
              <a:ext uri="{FF2B5EF4-FFF2-40B4-BE49-F238E27FC236}">
                <a16:creationId xmlns:a16="http://schemas.microsoft.com/office/drawing/2014/main" id="{1CCA3D76-ECCA-4308-8AF0-909FC8B26F88}"/>
              </a:ext>
            </a:extLst>
          </p:cNvPr>
          <p:cNvSpPr>
            <a:spLocks noGrp="1"/>
          </p:cNvSpPr>
          <p:nvPr>
            <p:ph type="body" sz="quarter" idx="54"/>
          </p:nvPr>
        </p:nvSpPr>
        <p:spPr>
          <a:xfrm>
            <a:off x="8369300" y="3389252"/>
            <a:ext cx="3608274" cy="393700"/>
          </a:xfrm>
        </p:spPr>
        <p:txBody>
          <a:bodyPr/>
          <a:lstStyle>
            <a:lvl1pPr marL="0" indent="0">
              <a:buNone/>
              <a:defRPr sz="1200">
                <a:solidFill>
                  <a:schemeClr val="bg1"/>
                </a:solidFill>
              </a:defRPr>
            </a:lvl1pPr>
          </a:lstStyle>
          <a:p>
            <a:pPr lvl="0"/>
            <a:r>
              <a:rPr lang="nb-NO"/>
              <a:t>Klikk for å redigere tekststiler i malen</a:t>
            </a:r>
          </a:p>
        </p:txBody>
      </p:sp>
      <p:sp>
        <p:nvSpPr>
          <p:cNvPr id="49" name="Text Placeholder 11">
            <a:extLst>
              <a:ext uri="{FF2B5EF4-FFF2-40B4-BE49-F238E27FC236}">
                <a16:creationId xmlns:a16="http://schemas.microsoft.com/office/drawing/2014/main" id="{60A7792F-9090-4A87-8964-DF22B9449CE4}"/>
              </a:ext>
            </a:extLst>
          </p:cNvPr>
          <p:cNvSpPr>
            <a:spLocks noGrp="1"/>
          </p:cNvSpPr>
          <p:nvPr>
            <p:ph type="body" sz="quarter" idx="55"/>
          </p:nvPr>
        </p:nvSpPr>
        <p:spPr>
          <a:xfrm>
            <a:off x="8369300" y="4922063"/>
            <a:ext cx="3608274" cy="393700"/>
          </a:xfrm>
        </p:spPr>
        <p:txBody>
          <a:bodyPr anchor="b"/>
          <a:lstStyle>
            <a:lvl1pPr marL="0" indent="0">
              <a:buNone/>
              <a:defRPr sz="3000">
                <a:solidFill>
                  <a:schemeClr val="bg1"/>
                </a:solidFill>
              </a:defRPr>
            </a:lvl1pPr>
          </a:lstStyle>
          <a:p>
            <a:pPr lvl="0"/>
            <a:r>
              <a:rPr lang="nb-NO"/>
              <a:t>Klikk for å redigere tekststiler i malen</a:t>
            </a:r>
          </a:p>
        </p:txBody>
      </p:sp>
      <p:sp>
        <p:nvSpPr>
          <p:cNvPr id="50" name="Text Placeholder 15">
            <a:extLst>
              <a:ext uri="{FF2B5EF4-FFF2-40B4-BE49-F238E27FC236}">
                <a16:creationId xmlns:a16="http://schemas.microsoft.com/office/drawing/2014/main" id="{A80D731A-25DF-478D-9DD2-54A9511D84F4}"/>
              </a:ext>
            </a:extLst>
          </p:cNvPr>
          <p:cNvSpPr>
            <a:spLocks noGrp="1"/>
          </p:cNvSpPr>
          <p:nvPr>
            <p:ph type="body" sz="quarter" idx="56"/>
          </p:nvPr>
        </p:nvSpPr>
        <p:spPr>
          <a:xfrm>
            <a:off x="8369300" y="5428970"/>
            <a:ext cx="3608274" cy="393700"/>
          </a:xfrm>
        </p:spPr>
        <p:txBody>
          <a:bodyPr/>
          <a:lstStyle>
            <a:lvl1pPr marL="0" indent="0">
              <a:buNone/>
              <a:defRPr sz="1200">
                <a:solidFill>
                  <a:schemeClr val="bg1"/>
                </a:solidFill>
              </a:defRPr>
            </a:lvl1pPr>
          </a:lstStyle>
          <a:p>
            <a:pPr lvl="0"/>
            <a:r>
              <a:rPr lang="nb-NO"/>
              <a:t>Klikk for å redigere tekststiler i malen</a:t>
            </a:r>
          </a:p>
        </p:txBody>
      </p:sp>
      <p:sp>
        <p:nvSpPr>
          <p:cNvPr id="30" name="Text Placeholder 5">
            <a:extLst>
              <a:ext uri="{FF2B5EF4-FFF2-40B4-BE49-F238E27FC236}">
                <a16:creationId xmlns:a16="http://schemas.microsoft.com/office/drawing/2014/main" id="{9D6001A3-F024-4A8E-B5CF-D1D78B3F4E47}"/>
              </a:ext>
            </a:extLst>
          </p:cNvPr>
          <p:cNvSpPr>
            <a:spLocks noGrp="1"/>
          </p:cNvSpPr>
          <p:nvPr>
            <p:ph type="body" sz="quarter" idx="58" hasCustomPrompt="1"/>
          </p:nvPr>
        </p:nvSpPr>
        <p:spPr>
          <a:xfrm>
            <a:off x="1866900" y="1771827"/>
            <a:ext cx="895350" cy="872978"/>
          </a:xfrm>
          <a:prstGeom prst="ellipse">
            <a:avLst/>
          </a:prstGeom>
          <a:solidFill>
            <a:srgbClr val="00579E"/>
          </a:solidFill>
        </p:spPr>
        <p:txBody>
          <a:bodyPr/>
          <a:lstStyle>
            <a:lvl1pPr marL="0" indent="0">
              <a:buNone/>
              <a:defRPr sz="200">
                <a:solidFill>
                  <a:srgbClr val="010000"/>
                </a:solidFill>
              </a:defRPr>
            </a:lvl1pPr>
            <a:lvl5pPr marL="1800000" indent="0">
              <a:buNone/>
              <a:defRPr/>
            </a:lvl5pPr>
          </a:lstStyle>
          <a:p>
            <a:pPr lvl="0"/>
            <a:r>
              <a:rPr lang="en-US"/>
              <a:t> </a:t>
            </a:r>
          </a:p>
        </p:txBody>
      </p:sp>
      <p:sp>
        <p:nvSpPr>
          <p:cNvPr id="31" name="Content Placeholder 8">
            <a:extLst>
              <a:ext uri="{FF2B5EF4-FFF2-40B4-BE49-F238E27FC236}">
                <a16:creationId xmlns:a16="http://schemas.microsoft.com/office/drawing/2014/main" id="{FB244F5A-705A-48E8-927E-F279AC5F5FEC}"/>
              </a:ext>
            </a:extLst>
          </p:cNvPr>
          <p:cNvSpPr>
            <a:spLocks noGrp="1"/>
          </p:cNvSpPr>
          <p:nvPr>
            <p:ph sz="quarter" idx="59" hasCustomPrompt="1"/>
          </p:nvPr>
        </p:nvSpPr>
        <p:spPr>
          <a:xfrm>
            <a:off x="1866900" y="1771827"/>
            <a:ext cx="895350" cy="872978"/>
          </a:xfrm>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33" name="Content Placeholder 8">
            <a:extLst>
              <a:ext uri="{FF2B5EF4-FFF2-40B4-BE49-F238E27FC236}">
                <a16:creationId xmlns:a16="http://schemas.microsoft.com/office/drawing/2014/main" id="{3A7F4820-EF59-4DD5-A97C-2CBCBA008F35}"/>
              </a:ext>
            </a:extLst>
          </p:cNvPr>
          <p:cNvSpPr>
            <a:spLocks noGrp="1"/>
          </p:cNvSpPr>
          <p:nvPr>
            <p:ph sz="quarter" idx="60" hasCustomPrompt="1"/>
          </p:nvPr>
        </p:nvSpPr>
        <p:spPr>
          <a:xfrm>
            <a:off x="4238625" y="1771827"/>
            <a:ext cx="895350" cy="872978"/>
          </a:xfrm>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34" name="Text Placeholder 5">
            <a:extLst>
              <a:ext uri="{FF2B5EF4-FFF2-40B4-BE49-F238E27FC236}">
                <a16:creationId xmlns:a16="http://schemas.microsoft.com/office/drawing/2014/main" id="{F98FC926-9B84-46D8-89CC-E751E9D26AD5}"/>
              </a:ext>
            </a:extLst>
          </p:cNvPr>
          <p:cNvSpPr>
            <a:spLocks noGrp="1"/>
          </p:cNvSpPr>
          <p:nvPr>
            <p:ph type="body" sz="quarter" idx="34" hasCustomPrompt="1"/>
          </p:nvPr>
        </p:nvSpPr>
        <p:spPr>
          <a:xfrm>
            <a:off x="1866900" y="3795682"/>
            <a:ext cx="895350" cy="872978"/>
          </a:xfrm>
          <a:prstGeom prst="ellipse">
            <a:avLst/>
          </a:prstGeom>
          <a:solidFill>
            <a:srgbClr val="C3C2DC"/>
          </a:solidFill>
        </p:spPr>
        <p:txBody>
          <a:bodyPr/>
          <a:lstStyle>
            <a:lvl1pPr marL="0" indent="0">
              <a:buNone/>
              <a:defRPr sz="200">
                <a:solidFill>
                  <a:srgbClr val="030000"/>
                </a:solidFill>
              </a:defRPr>
            </a:lvl1pPr>
            <a:lvl5pPr marL="1800000" indent="0">
              <a:buNone/>
              <a:defRPr/>
            </a:lvl5pPr>
          </a:lstStyle>
          <a:p>
            <a:pPr lvl="0"/>
            <a:r>
              <a:rPr lang="en-US"/>
              <a:t> </a:t>
            </a:r>
          </a:p>
        </p:txBody>
      </p:sp>
      <p:sp>
        <p:nvSpPr>
          <p:cNvPr id="53" name="Content Placeholder 8">
            <a:extLst>
              <a:ext uri="{FF2B5EF4-FFF2-40B4-BE49-F238E27FC236}">
                <a16:creationId xmlns:a16="http://schemas.microsoft.com/office/drawing/2014/main" id="{EE315A61-2E68-4EB9-B2F9-BDF0F31BDE53}"/>
              </a:ext>
            </a:extLst>
          </p:cNvPr>
          <p:cNvSpPr>
            <a:spLocks noGrp="1"/>
          </p:cNvSpPr>
          <p:nvPr>
            <p:ph sz="quarter" idx="61" hasCustomPrompt="1"/>
          </p:nvPr>
        </p:nvSpPr>
        <p:spPr>
          <a:xfrm>
            <a:off x="1866900" y="3795682"/>
            <a:ext cx="895350" cy="872978"/>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54" name="Text Placeholder 5">
            <a:extLst>
              <a:ext uri="{FF2B5EF4-FFF2-40B4-BE49-F238E27FC236}">
                <a16:creationId xmlns:a16="http://schemas.microsoft.com/office/drawing/2014/main" id="{1FAD39D5-056D-4EB9-8E8D-ACED66A3A4F3}"/>
              </a:ext>
            </a:extLst>
          </p:cNvPr>
          <p:cNvSpPr>
            <a:spLocks noGrp="1"/>
          </p:cNvSpPr>
          <p:nvPr>
            <p:ph type="body" sz="quarter" idx="37" hasCustomPrompt="1"/>
          </p:nvPr>
        </p:nvSpPr>
        <p:spPr>
          <a:xfrm>
            <a:off x="4238625" y="3795682"/>
            <a:ext cx="895350" cy="872978"/>
          </a:xfrm>
          <a:prstGeom prst="ellipse">
            <a:avLst/>
          </a:prstGeom>
          <a:solidFill>
            <a:srgbClr val="7EAECB"/>
          </a:solidFill>
        </p:spPr>
        <p:txBody>
          <a:bodyPr/>
          <a:lstStyle>
            <a:lvl1pPr marL="0" indent="0">
              <a:buNone/>
              <a:defRPr sz="200">
                <a:solidFill>
                  <a:srgbClr val="040000"/>
                </a:solidFill>
              </a:defRPr>
            </a:lvl1pPr>
            <a:lvl5pPr marL="1800000" indent="0">
              <a:buNone/>
              <a:defRPr/>
            </a:lvl5pPr>
          </a:lstStyle>
          <a:p>
            <a:pPr lvl="0"/>
            <a:r>
              <a:rPr lang="en-US"/>
              <a:t> </a:t>
            </a:r>
          </a:p>
        </p:txBody>
      </p:sp>
      <p:sp>
        <p:nvSpPr>
          <p:cNvPr id="55" name="Content Placeholder 8">
            <a:extLst>
              <a:ext uri="{FF2B5EF4-FFF2-40B4-BE49-F238E27FC236}">
                <a16:creationId xmlns:a16="http://schemas.microsoft.com/office/drawing/2014/main" id="{769CDA1B-0410-4357-A97C-A7947A450081}"/>
              </a:ext>
            </a:extLst>
          </p:cNvPr>
          <p:cNvSpPr>
            <a:spLocks noGrp="1"/>
          </p:cNvSpPr>
          <p:nvPr>
            <p:ph sz="quarter" idx="62" hasCustomPrompt="1"/>
          </p:nvPr>
        </p:nvSpPr>
        <p:spPr>
          <a:xfrm>
            <a:off x="4238625" y="3795682"/>
            <a:ext cx="895350" cy="872978"/>
          </a:xfrm>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IKON HER</a:t>
            </a:r>
          </a:p>
        </p:txBody>
      </p:sp>
      <p:sp>
        <p:nvSpPr>
          <p:cNvPr id="41" name="Text Placeholder 8">
            <a:extLst>
              <a:ext uri="{FF2B5EF4-FFF2-40B4-BE49-F238E27FC236}">
                <a16:creationId xmlns:a16="http://schemas.microsoft.com/office/drawing/2014/main" id="{41910E6F-A89F-470C-B8C5-2CA101D8ECC6}"/>
              </a:ext>
            </a:extLst>
          </p:cNvPr>
          <p:cNvSpPr>
            <a:spLocks noGrp="1"/>
          </p:cNvSpPr>
          <p:nvPr>
            <p:ph type="body" sz="quarter" idx="63"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42" name="addin_colorlist" hidden="1">
            <a:extLst>
              <a:ext uri="{FF2B5EF4-FFF2-40B4-BE49-F238E27FC236}">
                <a16:creationId xmlns:a16="http://schemas.microsoft.com/office/drawing/2014/main" id="{2530AF2D-9963-4853-BC15-8D5711DC97A8}"/>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ikon1, ikon2, ikon3, ikon4</a:t>
            </a:r>
          </a:p>
        </p:txBody>
      </p:sp>
      <p:sp>
        <p:nvSpPr>
          <p:cNvPr id="45" name="addin_colorbox" hidden="1">
            <a:extLst>
              <a:ext uri="{FF2B5EF4-FFF2-40B4-BE49-F238E27FC236}">
                <a16:creationId xmlns:a16="http://schemas.microsoft.com/office/drawing/2014/main" id="{4647CBF0-028B-48BC-8377-8664458D9C7F}"/>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46" name="addin_background" hidden="1">
            <a:extLst>
              <a:ext uri="{FF2B5EF4-FFF2-40B4-BE49-F238E27FC236}">
                <a16:creationId xmlns:a16="http://schemas.microsoft.com/office/drawing/2014/main" id="{A4BBCABF-1EAD-4EE4-9436-DCF1D6245546}"/>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56" name="addin_logo" hidden="1">
            <a:extLst>
              <a:ext uri="{FF2B5EF4-FFF2-40B4-BE49-F238E27FC236}">
                <a16:creationId xmlns:a16="http://schemas.microsoft.com/office/drawing/2014/main" id="{53D5C84E-F74F-4DE1-B8BD-09B906AD981D}"/>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57" name="addin_title" hidden="1">
            <a:extLst>
              <a:ext uri="{FF2B5EF4-FFF2-40B4-BE49-F238E27FC236}">
                <a16:creationId xmlns:a16="http://schemas.microsoft.com/office/drawing/2014/main" id="{6A4887B0-59E8-4459-A232-FBE56D3489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58" name="addin_text" hidden="1">
            <a:extLst>
              <a:ext uri="{FF2B5EF4-FFF2-40B4-BE49-F238E27FC236}">
                <a16:creationId xmlns:a16="http://schemas.microsoft.com/office/drawing/2014/main" id="{DFF3A27C-DEC0-4C13-A024-9CDA6FA62D2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59" name="DefLogoHvit" hidden="1">
            <a:extLst>
              <a:ext uri="{FF2B5EF4-FFF2-40B4-BE49-F238E27FC236}">
                <a16:creationId xmlns:a16="http://schemas.microsoft.com/office/drawing/2014/main" id="{E242F738-11B7-4699-ADA7-AD2F8082B21C}"/>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60F776D0-75E5-87E0-9619-15BD33A6AEC9}"/>
              </a:ext>
            </a:extLst>
          </p:cNvPr>
          <p:cNvPicPr>
            <a:picLocks/>
          </p:cNvPicPr>
          <p:nvPr userDrawn="1"/>
        </p:nvPicPr>
        <p:blipFill>
          <a:blip r:embed="rId3"/>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B832C768-D30D-2B23-E5B4-234C1E8299B0}"/>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704776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obilside">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6009692" y="1238672"/>
            <a:ext cx="5242508" cy="5242256"/>
          </a:xfrm>
          <a:prstGeom prst="ellipse">
            <a:avLst/>
          </a:prstGeom>
          <a:solidFill>
            <a:schemeClr val="tx2"/>
          </a:solidFill>
        </p:spPr>
        <p:txBody>
          <a:bodyPr/>
          <a:lstStyle>
            <a:lvl1pPr marL="0" indent="0">
              <a:buNone/>
              <a:defRPr sz="200">
                <a:solidFill>
                  <a:schemeClr val="bg1"/>
                </a:solidFill>
              </a:defRPr>
            </a:lvl1pPr>
          </a:lstStyle>
          <a:p>
            <a:pPr lvl="0"/>
            <a:r>
              <a:rPr lang="en-US"/>
              <a:t> </a:t>
            </a:r>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a:off x="7242492" y="566738"/>
            <a:ext cx="2775947" cy="5931262"/>
          </a:xfrm>
          <a:custGeom>
            <a:avLst/>
            <a:gdLst>
              <a:gd name="connsiteX0" fmla="*/ 0 w 2775947"/>
              <a:gd name="connsiteY0" fmla="*/ 0 h 5931262"/>
              <a:gd name="connsiteX1" fmla="*/ 2775947 w 2775947"/>
              <a:gd name="connsiteY1" fmla="*/ 0 h 5931262"/>
              <a:gd name="connsiteX2" fmla="*/ 2775947 w 2775947"/>
              <a:gd name="connsiteY2" fmla="*/ 5516988 h 5931262"/>
              <a:gd name="connsiteX3" fmla="*/ 2725403 w 2775947"/>
              <a:gd name="connsiteY3" fmla="*/ 5551158 h 5931262"/>
              <a:gd name="connsiteX4" fmla="*/ 1388454 w 2775947"/>
              <a:gd name="connsiteY4" fmla="*/ 5931262 h 5931262"/>
              <a:gd name="connsiteX5" fmla="*/ 51506 w 2775947"/>
              <a:gd name="connsiteY5" fmla="*/ 5551158 h 5931262"/>
              <a:gd name="connsiteX6" fmla="*/ 0 w 2775947"/>
              <a:gd name="connsiteY6" fmla="*/ 5516338 h 59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47" h="5931262">
                <a:moveTo>
                  <a:pt x="0" y="0"/>
                </a:moveTo>
                <a:lnTo>
                  <a:pt x="2775947" y="0"/>
                </a:lnTo>
                <a:lnTo>
                  <a:pt x="2775947" y="5516988"/>
                </a:lnTo>
                <a:lnTo>
                  <a:pt x="2725403" y="5551158"/>
                </a:lnTo>
                <a:cubicBezTo>
                  <a:pt x="2330248" y="5793781"/>
                  <a:pt x="1872419" y="5931262"/>
                  <a:pt x="1388454" y="5931262"/>
                </a:cubicBezTo>
                <a:cubicBezTo>
                  <a:pt x="904490" y="5931262"/>
                  <a:pt x="446660" y="5793781"/>
                  <a:pt x="51506" y="5551158"/>
                </a:cubicBezTo>
                <a:lnTo>
                  <a:pt x="0" y="5516338"/>
                </a:lnTo>
                <a:close/>
              </a:path>
            </a:pathLst>
          </a:custGeom>
          <a:noFill/>
        </p:spPr>
        <p:txBody>
          <a:bodyPr wrap="square">
            <a:noAutofit/>
          </a:bodyPr>
          <a:lstStyle>
            <a:lvl1pPr marL="0" indent="0" algn="ctr">
              <a:spcBef>
                <a:spcPts val="1800"/>
              </a:spcBef>
              <a:buNone/>
              <a:defRPr sz="440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C83D3ED5-C123-48D8-BF8E-0476E8596C82}"/>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itle 13">
            <a:extLst>
              <a:ext uri="{FF2B5EF4-FFF2-40B4-BE49-F238E27FC236}">
                <a16:creationId xmlns:a16="http://schemas.microsoft.com/office/drawing/2014/main" id="{02A992B5-F485-45DA-B617-5194C3E6DB24}"/>
              </a:ext>
            </a:extLst>
          </p:cNvPr>
          <p:cNvSpPr>
            <a:spLocks noGrp="1"/>
          </p:cNvSpPr>
          <p:nvPr>
            <p:ph type="title"/>
          </p:nvPr>
        </p:nvSpPr>
        <p:spPr>
          <a:xfrm>
            <a:off x="315913" y="1206151"/>
            <a:ext cx="4695079" cy="1251744"/>
          </a:xfrm>
        </p:spPr>
        <p:txBody>
          <a:bodyPr anchor="t"/>
          <a:lstStyle>
            <a:lvl1pPr>
              <a:lnSpc>
                <a:spcPct val="90000"/>
              </a:lnSpc>
              <a:defRPr>
                <a:solidFill>
                  <a:schemeClr val="bg1"/>
                </a:solidFill>
              </a:defRPr>
            </a:lvl1pPr>
          </a:lstStyle>
          <a:p>
            <a:r>
              <a:rPr lang="nb-NO"/>
              <a:t>Klikk for å redigere tittelstil</a:t>
            </a:r>
            <a:endParaRPr lang="en-US"/>
          </a:p>
        </p:txBody>
      </p:sp>
      <p:sp>
        <p:nvSpPr>
          <p:cNvPr id="24" name="Text Placeholder 27">
            <a:extLst>
              <a:ext uri="{FF2B5EF4-FFF2-40B4-BE49-F238E27FC236}">
                <a16:creationId xmlns:a16="http://schemas.microsoft.com/office/drawing/2014/main" id="{28E5F674-4C79-44C3-8673-EC472B018900}"/>
              </a:ext>
            </a:extLst>
          </p:cNvPr>
          <p:cNvSpPr>
            <a:spLocks noGrp="1"/>
          </p:cNvSpPr>
          <p:nvPr>
            <p:ph type="body" sz="quarter" idx="29"/>
          </p:nvPr>
        </p:nvSpPr>
        <p:spPr>
          <a:xfrm>
            <a:off x="315913" y="2819152"/>
            <a:ext cx="4695079" cy="2687638"/>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6" name="Text Placeholder 8">
            <a:extLst>
              <a:ext uri="{FF2B5EF4-FFF2-40B4-BE49-F238E27FC236}">
                <a16:creationId xmlns:a16="http://schemas.microsoft.com/office/drawing/2014/main" id="{FFF9BE07-6D50-4E95-ABFB-67A93A07F5AD}"/>
              </a:ext>
            </a:extLst>
          </p:cNvPr>
          <p:cNvSpPr>
            <a:spLocks noGrp="1"/>
          </p:cNvSpPr>
          <p:nvPr>
            <p:ph type="body" sz="quarter" idx="63" hasCustomPrompt="1"/>
          </p:nvPr>
        </p:nvSpPr>
        <p:spPr>
          <a:xfrm>
            <a:off x="342044" y="5886736"/>
            <a:ext cx="2667000" cy="560754"/>
          </a:xfrm>
          <a:blipFill>
            <a:blip r:embed="rId2"/>
            <a:stretch>
              <a:fillRect/>
            </a:stretch>
          </a:blipFill>
        </p:spPr>
        <p:txBody>
          <a:bodyPr/>
          <a:lstStyle>
            <a:lvl1pPr marL="0" indent="0">
              <a:buNone/>
              <a:defRPr sz="100"/>
            </a:lvl1pPr>
          </a:lstStyle>
          <a:p>
            <a:pPr lvl="0"/>
            <a:r>
              <a:rPr lang="en-US"/>
              <a:t> </a:t>
            </a:r>
          </a:p>
        </p:txBody>
      </p:sp>
      <p:sp>
        <p:nvSpPr>
          <p:cNvPr id="6" name="Plassholder for tekst 5">
            <a:extLst>
              <a:ext uri="{FF2B5EF4-FFF2-40B4-BE49-F238E27FC236}">
                <a16:creationId xmlns:a16="http://schemas.microsoft.com/office/drawing/2014/main" id="{18F87034-0D47-8F1F-CEE8-C1C8E2057686}"/>
              </a:ext>
            </a:extLst>
          </p:cNvPr>
          <p:cNvSpPr>
            <a:spLocks noGrp="1"/>
          </p:cNvSpPr>
          <p:nvPr>
            <p:ph type="body" sz="quarter" idx="32" hasCustomPrompt="1"/>
          </p:nvPr>
        </p:nvSpPr>
        <p:spPr>
          <a:xfrm>
            <a:off x="6993199" y="391996"/>
            <a:ext cx="3269209" cy="6088932"/>
          </a:xfrm>
          <a:custGeom>
            <a:avLst/>
            <a:gdLst>
              <a:gd name="connsiteX0" fmla="*/ 0 w 3269209"/>
              <a:gd name="connsiteY0" fmla="*/ 0 h 6088932"/>
              <a:gd name="connsiteX1" fmla="*/ 3269209 w 3269209"/>
              <a:gd name="connsiteY1" fmla="*/ 0 h 6088932"/>
              <a:gd name="connsiteX2" fmla="*/ 3269209 w 3269209"/>
              <a:gd name="connsiteY2" fmla="*/ 5517061 h 6088932"/>
              <a:gd name="connsiteX3" fmla="*/ 3206085 w 3269209"/>
              <a:gd name="connsiteY3" fmla="*/ 5568207 h 6088932"/>
              <a:gd name="connsiteX4" fmla="*/ 1637747 w 3269209"/>
              <a:gd name="connsiteY4" fmla="*/ 6088932 h 6088932"/>
              <a:gd name="connsiteX5" fmla="*/ 69409 w 3269209"/>
              <a:gd name="connsiteY5" fmla="*/ 5568207 h 6088932"/>
              <a:gd name="connsiteX6" fmla="*/ 0 w 3269209"/>
              <a:gd name="connsiteY6" fmla="*/ 5511969 h 608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209" h="6088932">
                <a:moveTo>
                  <a:pt x="0" y="0"/>
                </a:moveTo>
                <a:lnTo>
                  <a:pt x="3269209" y="0"/>
                </a:lnTo>
                <a:lnTo>
                  <a:pt x="3269209" y="5517061"/>
                </a:lnTo>
                <a:lnTo>
                  <a:pt x="3206085" y="5568207"/>
                </a:lnTo>
                <a:cubicBezTo>
                  <a:pt x="2768748" y="5895256"/>
                  <a:pt x="2225867" y="6088932"/>
                  <a:pt x="1637747" y="6088932"/>
                </a:cubicBezTo>
                <a:cubicBezTo>
                  <a:pt x="1049628" y="6088932"/>
                  <a:pt x="506746" y="5895256"/>
                  <a:pt x="69409" y="5568207"/>
                </a:cubicBezTo>
                <a:lnTo>
                  <a:pt x="0" y="5511969"/>
                </a:lnTo>
                <a:close/>
              </a:path>
            </a:pathLst>
          </a:custGeom>
          <a:blipFill dpi="0" rotWithShape="1">
            <a:blip r:embed="rId3">
              <a:extLst>
                <a:ext uri="{28A0092B-C50C-407E-A947-70E740481C1C}">
                  <a14:useLocalDpi xmlns:a14="http://schemas.microsoft.com/office/drawing/2010/main" val="0"/>
                </a:ext>
              </a:extLst>
            </a:blip>
            <a:srcRect/>
            <a:stretch>
              <a:fillRect b="-5460"/>
            </a:stretch>
          </a:blipFill>
        </p:spPr>
        <p:txBody>
          <a:bodyPr wrap="square">
            <a:noAutofit/>
          </a:bodyPr>
          <a:lstStyle>
            <a:lvl1pPr marL="0" indent="0">
              <a:buNone/>
              <a:defRPr>
                <a:solidFill>
                  <a:schemeClr val="bg1"/>
                </a:solidFill>
              </a:defRPr>
            </a:lvl1pPr>
          </a:lstStyle>
          <a:p>
            <a:pPr lvl="0"/>
            <a:r>
              <a:rPr lang="en-US"/>
              <a:t> </a:t>
            </a:r>
          </a:p>
        </p:txBody>
      </p:sp>
      <p:pic>
        <p:nvPicPr>
          <p:cNvPr id="3" name="logo_blaa" hidden="1">
            <a:extLst>
              <a:ext uri="{FF2B5EF4-FFF2-40B4-BE49-F238E27FC236}">
                <a16:creationId xmlns:a16="http://schemas.microsoft.com/office/drawing/2014/main" id="{F5A46C58-38C4-E48A-5182-3A3740986989}"/>
              </a:ext>
            </a:extLst>
          </p:cNvPr>
          <p:cNvPicPr>
            <a:picLocks/>
          </p:cNvPicPr>
          <p:nvPr userDrawn="1"/>
        </p:nvPicPr>
        <p:blipFill>
          <a:blip r:embed="rId4"/>
          <a:stretch>
            <a:fillRect/>
          </a:stretch>
        </p:blipFill>
        <p:spPr>
          <a:xfrm>
            <a:off x="342043" y="5886736"/>
            <a:ext cx="2667000" cy="560754"/>
          </a:xfrm>
          <a:prstGeom prst="rect">
            <a:avLst/>
          </a:prstGeom>
        </p:spPr>
      </p:pic>
      <p:pic>
        <p:nvPicPr>
          <p:cNvPr id="5" name="logo_hvit" hidden="1">
            <a:extLst>
              <a:ext uri="{FF2B5EF4-FFF2-40B4-BE49-F238E27FC236}">
                <a16:creationId xmlns:a16="http://schemas.microsoft.com/office/drawing/2014/main" id="{F33AE753-A75D-B31E-8C6C-221077C6594D}"/>
              </a:ext>
            </a:extLst>
          </p:cNvPr>
          <p:cNvPicPr>
            <a:picLocks/>
          </p:cNvPicPr>
          <p:nvPr userDrawn="1"/>
        </p:nvPicPr>
        <p:blipFill>
          <a:blip r:embed="rId2"/>
          <a:stretch>
            <a:fillRect/>
          </a:stretch>
        </p:blipFill>
        <p:spPr>
          <a:xfrm>
            <a:off x="342043" y="5886736"/>
            <a:ext cx="2667000" cy="560754"/>
          </a:xfrm>
          <a:prstGeom prst="rect">
            <a:avLst/>
          </a:prstGeom>
        </p:spPr>
      </p:pic>
    </p:spTree>
    <p:extLst>
      <p:ext uri="{BB962C8B-B14F-4D97-AF65-F5344CB8AC3E}">
        <p14:creationId xmlns:p14="http://schemas.microsoft.com/office/powerpoint/2010/main" val="1789908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Mobilside (Neste side)">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1108867" y="1283854"/>
            <a:ext cx="5242508" cy="5242256"/>
          </a:xfrm>
          <a:prstGeom prst="ellipse">
            <a:avLst/>
          </a:prstGeom>
          <a:solidFill>
            <a:schemeClr val="accent5"/>
          </a:solidFill>
        </p:spPr>
        <p:txBody>
          <a:bodyPr/>
          <a:lstStyle>
            <a:lvl1pPr marL="0" indent="0">
              <a:buNone/>
              <a:defRPr sz="200"/>
            </a:lvl1pPr>
          </a:lstStyle>
          <a:p>
            <a:pPr lvl="0"/>
            <a:r>
              <a:rPr lang="en-US"/>
              <a:t> </a:t>
            </a:r>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a:off x="2341667" y="609539"/>
            <a:ext cx="2775947" cy="5931262"/>
          </a:xfrm>
          <a:custGeom>
            <a:avLst/>
            <a:gdLst>
              <a:gd name="connsiteX0" fmla="*/ 0 w 2775947"/>
              <a:gd name="connsiteY0" fmla="*/ 0 h 5931262"/>
              <a:gd name="connsiteX1" fmla="*/ 2775947 w 2775947"/>
              <a:gd name="connsiteY1" fmla="*/ 0 h 5931262"/>
              <a:gd name="connsiteX2" fmla="*/ 2775947 w 2775947"/>
              <a:gd name="connsiteY2" fmla="*/ 5516988 h 5931262"/>
              <a:gd name="connsiteX3" fmla="*/ 2725403 w 2775947"/>
              <a:gd name="connsiteY3" fmla="*/ 5551158 h 5931262"/>
              <a:gd name="connsiteX4" fmla="*/ 1388454 w 2775947"/>
              <a:gd name="connsiteY4" fmla="*/ 5931262 h 5931262"/>
              <a:gd name="connsiteX5" fmla="*/ 51506 w 2775947"/>
              <a:gd name="connsiteY5" fmla="*/ 5551158 h 5931262"/>
              <a:gd name="connsiteX6" fmla="*/ 0 w 2775947"/>
              <a:gd name="connsiteY6" fmla="*/ 5516338 h 59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47" h="5931262">
                <a:moveTo>
                  <a:pt x="0" y="0"/>
                </a:moveTo>
                <a:lnTo>
                  <a:pt x="2775947" y="0"/>
                </a:lnTo>
                <a:lnTo>
                  <a:pt x="2775947" y="5516988"/>
                </a:lnTo>
                <a:lnTo>
                  <a:pt x="2725403" y="5551158"/>
                </a:lnTo>
                <a:cubicBezTo>
                  <a:pt x="2330248" y="5793781"/>
                  <a:pt x="1872419" y="5931262"/>
                  <a:pt x="1388454" y="5931262"/>
                </a:cubicBezTo>
                <a:cubicBezTo>
                  <a:pt x="904490" y="5931262"/>
                  <a:pt x="446660" y="5793781"/>
                  <a:pt x="51506" y="5551158"/>
                </a:cubicBezTo>
                <a:lnTo>
                  <a:pt x="0" y="5516338"/>
                </a:lnTo>
                <a:close/>
              </a:path>
            </a:pathLst>
          </a:custGeom>
          <a:noFill/>
        </p:spPr>
        <p:txBody>
          <a:bodyPr wrap="square">
            <a:noAutofit/>
          </a:bodyPr>
          <a:lstStyle>
            <a:lvl1pPr marL="0" indent="0" algn="ctr">
              <a:buNone/>
              <a:defRPr sz="440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7282495" y="2162175"/>
            <a:ext cx="4695079" cy="1251744"/>
          </a:xfrm>
        </p:spPr>
        <p:txBody>
          <a:bodyPr anchor="t"/>
          <a:lstStyle>
            <a:lvl1pPr>
              <a:lnSpc>
                <a:spcPct val="90000"/>
              </a:lnSpc>
              <a:defRPr>
                <a:solidFill>
                  <a:schemeClr val="bg1"/>
                </a:solidFill>
              </a:defRPr>
            </a:lvl1pPr>
          </a:lstStyle>
          <a:p>
            <a:r>
              <a:rPr lang="nb-NO"/>
              <a:t>Klikk for å redigere tittelstil</a:t>
            </a:r>
            <a:endParaRPr lang="en-US"/>
          </a:p>
        </p:txBody>
      </p:sp>
      <p:sp>
        <p:nvSpPr>
          <p:cNvPr id="28" name="Text Placeholder 27">
            <a:extLst>
              <a:ext uri="{FF2B5EF4-FFF2-40B4-BE49-F238E27FC236}">
                <a16:creationId xmlns:a16="http://schemas.microsoft.com/office/drawing/2014/main" id="{86F47EA2-9057-40E9-8497-026110B55D15}"/>
              </a:ext>
            </a:extLst>
          </p:cNvPr>
          <p:cNvSpPr>
            <a:spLocks noGrp="1"/>
          </p:cNvSpPr>
          <p:nvPr>
            <p:ph type="body" sz="quarter" idx="29"/>
          </p:nvPr>
        </p:nvSpPr>
        <p:spPr>
          <a:xfrm>
            <a:off x="7282495" y="3590080"/>
            <a:ext cx="4695079" cy="2687638"/>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5" name="Plassholder for tekst 4">
            <a:extLst>
              <a:ext uri="{FF2B5EF4-FFF2-40B4-BE49-F238E27FC236}">
                <a16:creationId xmlns:a16="http://schemas.microsoft.com/office/drawing/2014/main" id="{AF69524D-9849-A312-A21E-D4A681D7DF1B}"/>
              </a:ext>
            </a:extLst>
          </p:cNvPr>
          <p:cNvSpPr>
            <a:spLocks noGrp="1"/>
          </p:cNvSpPr>
          <p:nvPr>
            <p:ph type="body" sz="quarter" idx="32" hasCustomPrompt="1"/>
          </p:nvPr>
        </p:nvSpPr>
        <p:spPr>
          <a:xfrm>
            <a:off x="2092374" y="434797"/>
            <a:ext cx="3269209" cy="6091313"/>
          </a:xfrm>
          <a:custGeom>
            <a:avLst/>
            <a:gdLst>
              <a:gd name="connsiteX0" fmla="*/ 0 w 3269209"/>
              <a:gd name="connsiteY0" fmla="*/ 0 h 6091313"/>
              <a:gd name="connsiteX1" fmla="*/ 3269209 w 3269209"/>
              <a:gd name="connsiteY1" fmla="*/ 0 h 6091313"/>
              <a:gd name="connsiteX2" fmla="*/ 3269209 w 3269209"/>
              <a:gd name="connsiteY2" fmla="*/ 5515889 h 6091313"/>
              <a:gd name="connsiteX3" fmla="*/ 3155159 w 3269209"/>
              <a:gd name="connsiteY3" fmla="*/ 5607729 h 6091313"/>
              <a:gd name="connsiteX4" fmla="*/ 1637747 w 3269209"/>
              <a:gd name="connsiteY4" fmla="*/ 6091313 h 6091313"/>
              <a:gd name="connsiteX5" fmla="*/ 56823 w 3269209"/>
              <a:gd name="connsiteY5" fmla="*/ 5561117 h 6091313"/>
              <a:gd name="connsiteX6" fmla="*/ 0 w 3269209"/>
              <a:gd name="connsiteY6" fmla="*/ 5513941 h 609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209" h="6091313">
                <a:moveTo>
                  <a:pt x="0" y="0"/>
                </a:moveTo>
                <a:lnTo>
                  <a:pt x="3269209" y="0"/>
                </a:lnTo>
                <a:lnTo>
                  <a:pt x="3269209" y="5515889"/>
                </a:lnTo>
                <a:lnTo>
                  <a:pt x="3155159" y="5607729"/>
                </a:lnTo>
                <a:cubicBezTo>
                  <a:pt x="2726922" y="5912248"/>
                  <a:pt x="2203247" y="6091313"/>
                  <a:pt x="1637747" y="6091313"/>
                </a:cubicBezTo>
                <a:cubicBezTo>
                  <a:pt x="1043973" y="6091313"/>
                  <a:pt x="496310" y="5893894"/>
                  <a:pt x="56823" y="5561117"/>
                </a:cubicBezTo>
                <a:lnTo>
                  <a:pt x="0" y="5513941"/>
                </a:lnTo>
                <a:close/>
              </a:path>
            </a:pathLst>
          </a:custGeom>
          <a:blipFill dpi="0" rotWithShape="1">
            <a:blip r:embed="rId3">
              <a:extLst>
                <a:ext uri="{28A0092B-C50C-407E-A947-70E740481C1C}">
                  <a14:useLocalDpi xmlns:a14="http://schemas.microsoft.com/office/drawing/2010/main" val="0"/>
                </a:ext>
              </a:extLst>
            </a:blip>
            <a:srcRect/>
            <a:stretch>
              <a:fillRect t="31" b="-5449"/>
            </a:stretch>
          </a:blipFill>
        </p:spPr>
        <p:txBody>
          <a:bodyPr wrap="square">
            <a:noAutofit/>
          </a:bodyPr>
          <a:lstStyle>
            <a:lvl1pPr marL="0" indent="0">
              <a:buNone/>
              <a:defRPr>
                <a:solidFill>
                  <a:schemeClr val="bg1"/>
                </a:solidFill>
              </a:defRPr>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DefLogoHvit" hidden="1">
            <a:extLst>
              <a:ext uri="{FF2B5EF4-FFF2-40B4-BE49-F238E27FC236}">
                <a16:creationId xmlns:a16="http://schemas.microsoft.com/office/drawing/2014/main" id="{DA2EDFEE-A606-400C-BA08-036FC2EA1054}"/>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4BE4169B-E0BB-62C8-249D-5C3F1BCD21B8}"/>
              </a:ext>
            </a:extLst>
          </p:cNvPr>
          <p:cNvPicPr>
            <a:picLocks/>
          </p:cNvPicPr>
          <p:nvPr userDrawn="1"/>
        </p:nvPicPr>
        <p:blipFill>
          <a:blip r:embed="rId4"/>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B7BE6E8C-079D-45B1-7385-A994CC64FA72}"/>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427514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Mac">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1108867" y="1283854"/>
            <a:ext cx="5242508" cy="5242256"/>
          </a:xfrm>
          <a:prstGeom prst="ellipse">
            <a:avLst/>
          </a:prstGeom>
          <a:solidFill>
            <a:schemeClr val="accent5"/>
          </a:solidFill>
        </p:spPr>
        <p:txBody>
          <a:bodyPr/>
          <a:lstStyle>
            <a:lvl1pPr marL="0" indent="0">
              <a:buNone/>
              <a:defRPr sz="200"/>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7282495" y="2162175"/>
            <a:ext cx="4695079" cy="1251744"/>
          </a:xfrm>
        </p:spPr>
        <p:txBody>
          <a:bodyPr anchor="t"/>
          <a:lstStyle>
            <a:lvl1pPr>
              <a:lnSpc>
                <a:spcPct val="90000"/>
              </a:lnSpc>
              <a:defRPr>
                <a:solidFill>
                  <a:schemeClr val="bg1"/>
                </a:solidFill>
              </a:defRPr>
            </a:lvl1pPr>
          </a:lstStyle>
          <a:p>
            <a:r>
              <a:rPr lang="nb-NO"/>
              <a:t>Klikk for å redigere tittelstil</a:t>
            </a:r>
            <a:endParaRPr lang="en-US"/>
          </a:p>
        </p:txBody>
      </p:sp>
      <p:sp>
        <p:nvSpPr>
          <p:cNvPr id="28" name="Text Placeholder 27">
            <a:extLst>
              <a:ext uri="{FF2B5EF4-FFF2-40B4-BE49-F238E27FC236}">
                <a16:creationId xmlns:a16="http://schemas.microsoft.com/office/drawing/2014/main" id="{86F47EA2-9057-40E9-8497-026110B55D15}"/>
              </a:ext>
            </a:extLst>
          </p:cNvPr>
          <p:cNvSpPr>
            <a:spLocks noGrp="1"/>
          </p:cNvSpPr>
          <p:nvPr>
            <p:ph type="body" sz="quarter" idx="29"/>
          </p:nvPr>
        </p:nvSpPr>
        <p:spPr>
          <a:xfrm>
            <a:off x="7282495" y="3590080"/>
            <a:ext cx="4695079" cy="2687638"/>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22" name="Circle 2">
            <a:extLst>
              <a:ext uri="{FF2B5EF4-FFF2-40B4-BE49-F238E27FC236}">
                <a16:creationId xmlns:a16="http://schemas.microsoft.com/office/drawing/2014/main" id="{643EB9AF-85D6-452D-8D92-900AFF59F222}"/>
              </a:ext>
            </a:extLst>
          </p:cNvPr>
          <p:cNvPicPr>
            <a:picLocks noChangeAspect="1"/>
          </p:cNvPicPr>
          <p:nvPr userDrawn="1"/>
        </p:nvPicPr>
        <p:blipFill>
          <a:blip r:embed="rId3"/>
          <a:stretch>
            <a:fillRect/>
          </a:stretch>
        </p:blipFill>
        <p:spPr>
          <a:xfrm>
            <a:off x="1235075" y="1303425"/>
            <a:ext cx="5019194" cy="5019194"/>
          </a:xfrm>
          <a:prstGeom prst="rect">
            <a:avLst/>
          </a:prstGeom>
        </p:spPr>
      </p:pic>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rot="21127143">
            <a:off x="1557912" y="3841396"/>
            <a:ext cx="4211870" cy="2376818"/>
          </a:xfrm>
          <a:prstGeom prst="rect">
            <a:avLst/>
          </a:prstGeom>
          <a:noFill/>
        </p:spPr>
        <p:txBody>
          <a:bodyPr wrap="square">
            <a:noAutofit/>
          </a:bodyPr>
          <a:lstStyle>
            <a:lvl1pPr marL="0" indent="0" algn="ctr">
              <a:buNone/>
              <a:defRPr sz="4400" baseline="0">
                <a:solidFill>
                  <a:schemeClr val="bg1"/>
                </a:solidFill>
              </a:defRPr>
            </a:lvl1pPr>
          </a:lstStyle>
          <a:p>
            <a:r>
              <a:rPr lang="en-US"/>
              <a:t>Sett inn </a:t>
            </a:r>
            <a:r>
              <a:rPr lang="en-US" err="1"/>
              <a:t>bilde</a:t>
            </a:r>
            <a:r>
              <a:rPr lang="en-US"/>
              <a:t> </a:t>
            </a:r>
            <a:r>
              <a:rPr lang="en-US" err="1"/>
              <a:t>fra</a:t>
            </a:r>
            <a:r>
              <a:rPr lang="en-US"/>
              <a:t> </a:t>
            </a:r>
            <a:r>
              <a:rPr lang="en-US" err="1"/>
              <a:t>meny</a:t>
            </a:r>
            <a:endParaRPr lang="en-US"/>
          </a:p>
        </p:txBody>
      </p:sp>
      <p:sp>
        <p:nvSpPr>
          <p:cNvPr id="5" name="Text Placeholder 4">
            <a:extLst>
              <a:ext uri="{FF2B5EF4-FFF2-40B4-BE49-F238E27FC236}">
                <a16:creationId xmlns:a16="http://schemas.microsoft.com/office/drawing/2014/main" id="{B00D2883-1DBB-4A89-BE2A-3AB6A6803EC3}"/>
              </a:ext>
            </a:extLst>
          </p:cNvPr>
          <p:cNvSpPr>
            <a:spLocks noGrp="1"/>
          </p:cNvSpPr>
          <p:nvPr>
            <p:ph type="body" sz="quarter" idx="43" hasCustomPrompt="1"/>
          </p:nvPr>
        </p:nvSpPr>
        <p:spPr>
          <a:xfrm>
            <a:off x="1236677" y="3408539"/>
            <a:ext cx="4968936" cy="4090061"/>
          </a:xfrm>
          <a:blipFill>
            <a:blip r:embed="rId4"/>
            <a:stretch>
              <a:fillRect/>
            </a:stretch>
          </a:blipFill>
        </p:spPr>
        <p:txBody>
          <a:bodyPr/>
          <a:lstStyle>
            <a:lvl1pPr marL="0" indent="0">
              <a:buNone/>
              <a:defRPr/>
            </a:lvl1pPr>
          </a:lstStyle>
          <a:p>
            <a:pPr lvl="0"/>
            <a:r>
              <a:rPr lang="en-US"/>
              <a:t> </a:t>
            </a:r>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D47CB863-E9D1-DD4F-9751-426039BA9394}"/>
              </a:ext>
            </a:extLst>
          </p:cNvPr>
          <p:cNvPicPr>
            <a:picLocks/>
          </p:cNvPicPr>
          <p:nvPr userDrawn="1"/>
        </p:nvPicPr>
        <p:blipFill>
          <a:blip r:embed="rId5"/>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0F46E9DB-2C63-238B-2A6B-69E18D890F0A}"/>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4059481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 -0.2581 " pathEditMode="relative" ptsTypes="AA">
                                      <p:cBhvr>
                                        <p:cTn id="6" dur="2000" fill="hold"/>
                                        <p:tgtEl>
                                          <p:spTgt spid="3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2581 " pathEditMode="relative" ptsTypes="AA">
                                      <p:cBhvr>
                                        <p:cTn id="8" dur="2000" fill="hold"/>
                                        <p:tgtEl>
                                          <p:spTgt spid="5">
                                            <p:bg/>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2581 " pathEditMode="relative" ptsTypes="AA">
                                      <p:cBhvr>
                                        <p:cTn id="10" dur="2000" fill="hold"/>
                                        <p:tgtEl>
                                          <p:spTgt spid="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build="p" animBg="1">
        <p:tmplLst>
          <p:tmpl>
            <p:tnLst>
              <p:par>
                <p:cTn presetID="0" presetClass="path" presetSubtype="0" accel="50000" decel="50000" fill="hold" nodeType="withEffect">
                  <p:stCondLst>
                    <p:cond delay="0"/>
                  </p:stCondLst>
                  <p:childTnLst>
                    <p:animMotion origin="layout" path="M 0 0 L 0 -0.2581 " pathEditMode="relative" ptsTypes="AA">
                      <p:cBhvr>
                        <p:cTn dur="2000" fill="hold"/>
                        <p:tgtEl>
                          <p:spTgt spid="5"/>
                        </p:tgtEl>
                        <p:attrNameLst>
                          <p:attrName>ppt_x</p:attrName>
                          <p:attrName>ppt_y</p:attrName>
                        </p:attrNameLst>
                      </p:cBhvr>
                    </p:animMotion>
                  </p:childTnLst>
                </p:cTn>
              </p:par>
            </p:tnLst>
          </p:tmpl>
          <p:tmpl lvl="1">
            <p:tnLst>
              <p:par>
                <p:cTn presetID="0" presetClass="path" presetSubtype="0" accel="50000" decel="50000" fill="hold" nodeType="withEffect">
                  <p:stCondLst>
                    <p:cond delay="0"/>
                  </p:stCondLst>
                  <p:childTnLst>
                    <p:animMotion origin="layout" path="M 0 0 L 0 -0.2581 " pathEditMode="relative" ptsTypes="AA">
                      <p:cBhvr>
                        <p:cTn dur="2000" fill="hold"/>
                        <p:tgtEl>
                          <p:spTgt spid="5"/>
                        </p:tgtEl>
                        <p:attrNameLst>
                          <p:attrName>ppt_x</p:attrName>
                          <p:attrName>ppt_y</p:attrName>
                        </p:attrNameLst>
                      </p:cBhvr>
                    </p:animMotion>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bilside (Animasjon)">
    <p:bg>
      <p:bgPr>
        <a:solidFill>
          <a:srgbClr val="F8E9DD"/>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BB0CE27-C394-4607-98BB-7BA11CE74F44}"/>
              </a:ext>
            </a:extLst>
          </p:cNvPr>
          <p:cNvSpPr>
            <a:spLocks noGrp="1"/>
          </p:cNvSpPr>
          <p:nvPr>
            <p:ph type="body" sz="quarter" idx="31" hasCustomPrompt="1"/>
          </p:nvPr>
        </p:nvSpPr>
        <p:spPr>
          <a:xfrm>
            <a:off x="6096002" y="1"/>
            <a:ext cx="6095999" cy="6857998"/>
          </a:xfrm>
          <a:custGeom>
            <a:avLst/>
            <a:gdLst>
              <a:gd name="connsiteX0" fmla="*/ 1649621 w 6095999"/>
              <a:gd name="connsiteY0" fmla="*/ 0 h 6857998"/>
              <a:gd name="connsiteX1" fmla="*/ 6095999 w 6095999"/>
              <a:gd name="connsiteY1" fmla="*/ 0 h 6857998"/>
              <a:gd name="connsiteX2" fmla="*/ 6095999 w 6095999"/>
              <a:gd name="connsiteY2" fmla="*/ 6857998 h 6857998"/>
              <a:gd name="connsiteX3" fmla="*/ 1650155 w 6095999"/>
              <a:gd name="connsiteY3" fmla="*/ 6857998 h 6857998"/>
              <a:gd name="connsiteX4" fmla="*/ 1597925 w 6095999"/>
              <a:gd name="connsiteY4" fmla="*/ 6816955 h 6857998"/>
              <a:gd name="connsiteX5" fmla="*/ 0 w 6095999"/>
              <a:gd name="connsiteY5" fmla="*/ 3428789 h 6857998"/>
              <a:gd name="connsiteX6" fmla="*/ 1597925 w 6095999"/>
              <a:gd name="connsiteY6" fmla="*/ 4062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8">
                <a:moveTo>
                  <a:pt x="1649621" y="0"/>
                </a:moveTo>
                <a:lnTo>
                  <a:pt x="6095999" y="0"/>
                </a:lnTo>
                <a:lnTo>
                  <a:pt x="6095999" y="6857998"/>
                </a:lnTo>
                <a:lnTo>
                  <a:pt x="1650155" y="6857998"/>
                </a:lnTo>
                <a:lnTo>
                  <a:pt x="1597925" y="6816955"/>
                </a:lnTo>
                <a:cubicBezTo>
                  <a:pt x="622032" y="6011615"/>
                  <a:pt x="0" y="4792841"/>
                  <a:pt x="0" y="3428789"/>
                </a:cubicBezTo>
                <a:cubicBezTo>
                  <a:pt x="0" y="2064738"/>
                  <a:pt x="622032" y="845963"/>
                  <a:pt x="1597925" y="40623"/>
                </a:cubicBezTo>
                <a:close/>
              </a:path>
            </a:pathLst>
          </a:custGeom>
          <a:solidFill>
            <a:srgbClr val="042478"/>
          </a:solidFill>
        </p:spPr>
        <p:txBody>
          <a:bodyPr wrap="square">
            <a:noAutofit/>
          </a:bodyPr>
          <a:lstStyle>
            <a:lvl1pPr marL="0" indent="0">
              <a:buNone/>
              <a:defRPr sz="200"/>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42478"/>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42478"/>
                </a:solidFill>
              </a:defRPr>
            </a:lvl1pPr>
          </a:lstStyle>
          <a:p>
            <a:fld id="{E21350B7-B9C6-4D95-8DED-14AC5563525B}" type="slidenum">
              <a:rPr lang="en-US" smtClean="0"/>
              <a:pPr/>
              <a:t>‹#›</a:t>
            </a:fld>
            <a:endParaRPr lang="en-US"/>
          </a:p>
        </p:txBody>
      </p:sp>
      <p:sp>
        <p:nvSpPr>
          <p:cNvPr id="16" name="addin_colorlist" hidden="1">
            <a:extLst>
              <a:ext uri="{FF2B5EF4-FFF2-40B4-BE49-F238E27FC236}">
                <a16:creationId xmlns:a16="http://schemas.microsoft.com/office/drawing/2014/main" id="{526EE899-D5E9-4D5E-880C-C006EB3F14FB}"/>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itle 13">
            <a:extLst>
              <a:ext uri="{FF2B5EF4-FFF2-40B4-BE49-F238E27FC236}">
                <a16:creationId xmlns:a16="http://schemas.microsoft.com/office/drawing/2014/main" id="{F2EC2875-A8E4-4C69-9D40-24A9CCC2F149}"/>
              </a:ext>
            </a:extLst>
          </p:cNvPr>
          <p:cNvSpPr>
            <a:spLocks noGrp="1"/>
          </p:cNvSpPr>
          <p:nvPr>
            <p:ph type="title"/>
          </p:nvPr>
        </p:nvSpPr>
        <p:spPr>
          <a:xfrm>
            <a:off x="315913" y="1206151"/>
            <a:ext cx="4695079" cy="1251744"/>
          </a:xfrm>
        </p:spPr>
        <p:txBody>
          <a:bodyPr anchor="t"/>
          <a:lstStyle>
            <a:lvl1pPr>
              <a:lnSpc>
                <a:spcPct val="90000"/>
              </a:lnSpc>
              <a:defRPr>
                <a:solidFill>
                  <a:srgbClr val="042478"/>
                </a:solidFill>
              </a:defRPr>
            </a:lvl1pPr>
          </a:lstStyle>
          <a:p>
            <a:r>
              <a:rPr lang="nb-NO"/>
              <a:t>Klikk for å redigere tittelstil</a:t>
            </a:r>
            <a:endParaRPr lang="en-US"/>
          </a:p>
        </p:txBody>
      </p:sp>
      <p:sp>
        <p:nvSpPr>
          <p:cNvPr id="23" name="Text Placeholder 27">
            <a:extLst>
              <a:ext uri="{FF2B5EF4-FFF2-40B4-BE49-F238E27FC236}">
                <a16:creationId xmlns:a16="http://schemas.microsoft.com/office/drawing/2014/main" id="{C6E809E9-2EE0-4D5E-ABD5-7560E83DF04E}"/>
              </a:ext>
            </a:extLst>
          </p:cNvPr>
          <p:cNvSpPr>
            <a:spLocks noGrp="1"/>
          </p:cNvSpPr>
          <p:nvPr>
            <p:ph type="body" sz="quarter" idx="29"/>
          </p:nvPr>
        </p:nvSpPr>
        <p:spPr>
          <a:xfrm>
            <a:off x="315913" y="2819152"/>
            <a:ext cx="4695079" cy="2687638"/>
          </a:xfrm>
        </p:spPr>
        <p:txBody>
          <a:bodyPr/>
          <a:lstStyle>
            <a:lvl1pPr>
              <a:defRPr sz="1400">
                <a:solidFill>
                  <a:srgbClr val="042478"/>
                </a:solidFill>
              </a:defRPr>
            </a:lvl1pPr>
            <a:lvl2pPr>
              <a:defRPr sz="1200">
                <a:solidFill>
                  <a:srgbClr val="042478"/>
                </a:solidFill>
              </a:defRPr>
            </a:lvl2pPr>
            <a:lvl3pPr>
              <a:defRPr sz="1100">
                <a:solidFill>
                  <a:srgbClr val="042478"/>
                </a:solidFill>
              </a:defRPr>
            </a:lvl3pPr>
            <a:lvl4pPr>
              <a:defRPr sz="1000">
                <a:solidFill>
                  <a:srgbClr val="042478"/>
                </a:solidFill>
              </a:defRPr>
            </a:lvl4pPr>
            <a:lvl5pPr>
              <a:defRPr sz="900">
                <a:solidFill>
                  <a:srgbClr val="042478"/>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rot="20095499">
            <a:off x="7470934" y="2251972"/>
            <a:ext cx="2477110" cy="5326551"/>
          </a:xfrm>
          <a:prstGeom prst="rect">
            <a:avLst/>
          </a:prstGeom>
          <a:noFill/>
        </p:spPr>
        <p:txBody>
          <a:bodyPr wrap="square">
            <a:noAutofit/>
          </a:bodyPr>
          <a:lstStyle>
            <a:lvl1pPr marL="0" indent="0" algn="ctr">
              <a:buNone/>
              <a:defRPr sz="4400" baseline="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65" name="Text Placeholder 64">
            <a:extLst>
              <a:ext uri="{FF2B5EF4-FFF2-40B4-BE49-F238E27FC236}">
                <a16:creationId xmlns:a16="http://schemas.microsoft.com/office/drawing/2014/main" id="{07CB38BD-06CD-4641-A90C-18CE66C56A87}"/>
              </a:ext>
            </a:extLst>
          </p:cNvPr>
          <p:cNvSpPr>
            <a:spLocks noGrp="1"/>
          </p:cNvSpPr>
          <p:nvPr>
            <p:ph type="body" sz="quarter" idx="32" hasCustomPrompt="1"/>
          </p:nvPr>
        </p:nvSpPr>
        <p:spPr>
          <a:xfrm rot="20087460">
            <a:off x="7250598" y="2087988"/>
            <a:ext cx="2902052" cy="5636684"/>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
        <p:nvSpPr>
          <p:cNvPr id="28" name="Picture Placeholder 31">
            <a:extLst>
              <a:ext uri="{FF2B5EF4-FFF2-40B4-BE49-F238E27FC236}">
                <a16:creationId xmlns:a16="http://schemas.microsoft.com/office/drawing/2014/main" id="{81C825AF-C1C5-44BB-9F0A-1E28516D9E18}"/>
              </a:ext>
            </a:extLst>
          </p:cNvPr>
          <p:cNvSpPr>
            <a:spLocks noGrp="1"/>
          </p:cNvSpPr>
          <p:nvPr>
            <p:ph type="pic" sz="quarter" idx="44" hasCustomPrompt="1"/>
          </p:nvPr>
        </p:nvSpPr>
        <p:spPr>
          <a:xfrm rot="20095499">
            <a:off x="11413087" y="3189250"/>
            <a:ext cx="2480710" cy="5321378"/>
          </a:xfrm>
          <a:prstGeom prst="rect">
            <a:avLst/>
          </a:prstGeom>
          <a:noFill/>
        </p:spPr>
        <p:txBody>
          <a:bodyPr wrap="square">
            <a:noAutofit/>
          </a:bodyPr>
          <a:lstStyle>
            <a:lvl1pPr marL="0" indent="0" algn="ctr">
              <a:buNone/>
              <a:defRPr sz="4400" baseline="0">
                <a:solidFill>
                  <a:schemeClr val="bg1"/>
                </a:solidFill>
              </a:defRPr>
            </a:lvl1pPr>
          </a:lstStyle>
          <a:p>
            <a:br>
              <a:rPr lang="en-US"/>
            </a:br>
            <a:r>
              <a:rPr lang="en-US"/>
              <a:t>Sett inn </a:t>
            </a:r>
            <a:r>
              <a:rPr lang="en-US" err="1"/>
              <a:t>bilde</a:t>
            </a:r>
            <a:r>
              <a:rPr lang="en-US"/>
              <a:t> </a:t>
            </a:r>
            <a:r>
              <a:rPr lang="en-US" err="1"/>
              <a:t>fra</a:t>
            </a:r>
            <a:r>
              <a:rPr lang="en-US"/>
              <a:t> </a:t>
            </a:r>
            <a:r>
              <a:rPr lang="en-US" err="1"/>
              <a:t>meny</a:t>
            </a:r>
            <a:endParaRPr lang="en-US"/>
          </a:p>
        </p:txBody>
      </p:sp>
      <p:sp>
        <p:nvSpPr>
          <p:cNvPr id="26" name="Text Placeholder 64">
            <a:extLst>
              <a:ext uri="{FF2B5EF4-FFF2-40B4-BE49-F238E27FC236}">
                <a16:creationId xmlns:a16="http://schemas.microsoft.com/office/drawing/2014/main" id="{8001664F-BDA3-427D-9F79-FBB525E0DF09}"/>
              </a:ext>
            </a:extLst>
          </p:cNvPr>
          <p:cNvSpPr>
            <a:spLocks noGrp="1"/>
          </p:cNvSpPr>
          <p:nvPr>
            <p:ph type="body" sz="quarter" idx="43" hasCustomPrompt="1"/>
          </p:nvPr>
        </p:nvSpPr>
        <p:spPr>
          <a:xfrm rot="20087460">
            <a:off x="11194429" y="3019296"/>
            <a:ext cx="2902052" cy="5636684"/>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
        <p:nvSpPr>
          <p:cNvPr id="25" name="Text Placeholder 8">
            <a:extLst>
              <a:ext uri="{FF2B5EF4-FFF2-40B4-BE49-F238E27FC236}">
                <a16:creationId xmlns:a16="http://schemas.microsoft.com/office/drawing/2014/main" id="{79E04B0B-6D10-4EC9-BB96-507F599A1C71}"/>
              </a:ext>
            </a:extLst>
          </p:cNvPr>
          <p:cNvSpPr>
            <a:spLocks noGrp="1"/>
          </p:cNvSpPr>
          <p:nvPr>
            <p:ph type="body" sz="quarter" idx="27" hasCustomPrompt="1"/>
          </p:nvPr>
        </p:nvSpPr>
        <p:spPr>
          <a:xfrm>
            <a:off x="342044" y="5886736"/>
            <a:ext cx="2667000" cy="560754"/>
          </a:xfrm>
          <a:blipFill>
            <a:blip r:embed="rId3"/>
            <a:stretch>
              <a:fillRect/>
            </a:stretch>
          </a:blipFill>
        </p:spPr>
        <p:txBody>
          <a:bodyPr/>
          <a:lstStyle>
            <a:lvl1pPr marL="0" indent="0">
              <a:buNone/>
              <a:defRPr sz="100"/>
            </a:lvl1pPr>
          </a:lstStyle>
          <a:p>
            <a:pPr lvl="0"/>
            <a:r>
              <a:rPr lang="en-US"/>
              <a:t> </a:t>
            </a:r>
          </a:p>
        </p:txBody>
      </p:sp>
      <p:pic>
        <p:nvPicPr>
          <p:cNvPr id="3" name="logo_blaa" hidden="1">
            <a:extLst>
              <a:ext uri="{FF2B5EF4-FFF2-40B4-BE49-F238E27FC236}">
                <a16:creationId xmlns:a16="http://schemas.microsoft.com/office/drawing/2014/main" id="{953735A4-BBFE-939C-2CFF-B5DEA82836CE}"/>
              </a:ext>
            </a:extLst>
          </p:cNvPr>
          <p:cNvPicPr>
            <a:picLocks/>
          </p:cNvPicPr>
          <p:nvPr userDrawn="1"/>
        </p:nvPicPr>
        <p:blipFill>
          <a:blip r:embed="rId3"/>
          <a:stretch>
            <a:fillRect/>
          </a:stretch>
        </p:blipFill>
        <p:spPr>
          <a:xfrm>
            <a:off x="342043" y="5886736"/>
            <a:ext cx="2667000" cy="560754"/>
          </a:xfrm>
          <a:prstGeom prst="rect">
            <a:avLst/>
          </a:prstGeom>
        </p:spPr>
      </p:pic>
      <p:pic>
        <p:nvPicPr>
          <p:cNvPr id="5" name="logo_hvit" hidden="1">
            <a:extLst>
              <a:ext uri="{FF2B5EF4-FFF2-40B4-BE49-F238E27FC236}">
                <a16:creationId xmlns:a16="http://schemas.microsoft.com/office/drawing/2014/main" id="{06968EB9-DF79-5C7E-CF71-95DD6E3D8E50}"/>
              </a:ext>
            </a:extLst>
          </p:cNvPr>
          <p:cNvPicPr>
            <a:picLocks/>
          </p:cNvPicPr>
          <p:nvPr userDrawn="1"/>
        </p:nvPicPr>
        <p:blipFill>
          <a:blip r:embed="rId4"/>
          <a:stretch>
            <a:fillRect/>
          </a:stretch>
        </p:blipFill>
        <p:spPr>
          <a:xfrm>
            <a:off x="342043" y="5886736"/>
            <a:ext cx="2667000" cy="560754"/>
          </a:xfrm>
          <a:prstGeom prst="rect">
            <a:avLst/>
          </a:prstGeom>
        </p:spPr>
      </p:pic>
    </p:spTree>
    <p:extLst>
      <p:ext uri="{BB962C8B-B14F-4D97-AF65-F5344CB8AC3E}">
        <p14:creationId xmlns:p14="http://schemas.microsoft.com/office/powerpoint/2010/main" val="6554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2.91667E-6 3.33333E-6 L -0.0625 -0.23889 " pathEditMode="relative" rAng="0" ptsTypes="AA">
                                      <p:cBhvr>
                                        <p:cTn id="6" dur="2000" fill="hold"/>
                                        <p:tgtEl>
                                          <p:spTgt spid="32"/>
                                        </p:tgtEl>
                                        <p:attrNameLst>
                                          <p:attrName>ppt_x</p:attrName>
                                          <p:attrName>ppt_y</p:attrName>
                                        </p:attrNameLst>
                                      </p:cBhvr>
                                      <p:rCtr x="-3125" y="-11944"/>
                                    </p:animMotion>
                                  </p:childTnLst>
                                </p:cTn>
                              </p:par>
                              <p:par>
                                <p:cTn id="7" presetID="0" presetClass="path" presetSubtype="0" accel="50000" decel="50000" fill="hold" grpId="0" nodeType="withEffect">
                                  <p:stCondLst>
                                    <p:cond delay="0"/>
                                  </p:stCondLst>
                                  <p:childTnLst>
                                    <p:animMotion origin="layout" path="M 0 0 L -0.0625 -0.23889 " pathEditMode="relative" ptsTypes="AA">
                                      <p:cBhvr>
                                        <p:cTn id="8" dur="2000" fill="hold"/>
                                        <p:tgtEl>
                                          <p:spTgt spid="65">
                                            <p:bg/>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625 -0.23889 " pathEditMode="relative" ptsTypes="AA">
                                      <p:cBhvr>
                                        <p:cTn id="10" dur="2000" fill="hold"/>
                                        <p:tgtEl>
                                          <p:spTgt spid="65">
                                            <p:txEl>
                                              <p:pRg st="0" end="0"/>
                                            </p:txEl>
                                          </p:spTgt>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4.16667E-7 7.40741E-7 L -0.0625 -0.23889 " pathEditMode="relative" rAng="0" ptsTypes="AA">
                                      <p:cBhvr>
                                        <p:cTn id="12" dur="2000" fill="hold"/>
                                        <p:tgtEl>
                                          <p:spTgt spid="28"/>
                                        </p:tgtEl>
                                        <p:attrNameLst>
                                          <p:attrName>ppt_x</p:attrName>
                                          <p:attrName>ppt_y</p:attrName>
                                        </p:attrNameLst>
                                      </p:cBhvr>
                                      <p:rCtr x="-3125" y="-11944"/>
                                    </p:animMotion>
                                  </p:childTnLst>
                                </p:cTn>
                              </p:par>
                              <p:par>
                                <p:cTn id="13" presetID="0" presetClass="path" presetSubtype="0" accel="50000" decel="50000" fill="hold" grpId="0" nodeType="withEffect">
                                  <p:stCondLst>
                                    <p:cond delay="0"/>
                                  </p:stCondLst>
                                  <p:childTnLst>
                                    <p:animMotion origin="layout" path="M 0 0 L -0.0625 -0.23889 " pathEditMode="relative" ptsTypes="AA">
                                      <p:cBhvr>
                                        <p:cTn id="14" dur="2000" fill="hold"/>
                                        <p:tgtEl>
                                          <p:spTgt spid="26">
                                            <p:bg/>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L -0.0625 -0.23889 " pathEditMode="relative" ptsTypes="AA">
                                      <p:cBhvr>
                                        <p:cTn id="18" dur="2000" fill="hold"/>
                                        <p:tgtEl>
                                          <p:spTgt spid="26">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5" grpId="0" uiExpand="1" build="p" animBg="1">
        <p:tmplLst>
          <p:tmpl>
            <p:tnLst>
              <p:par>
                <p:cTn presetID="0" presetClass="path" presetSubtype="0" accel="50000" decel="50000" fill="hold" nodeType="withEffect">
                  <p:stCondLst>
                    <p:cond delay="0"/>
                  </p:stCondLst>
                  <p:childTnLst>
                    <p:animMotion origin="layout" path="M 0 0 L -0.0625 -0.23889 " pathEditMode="relative" ptsTypes="AA">
                      <p:cBhvr>
                        <p:cTn dur="2000" fill="hold"/>
                        <p:tgtEl>
                          <p:spTgt spid="65"/>
                        </p:tgtEl>
                        <p:attrNameLst>
                          <p:attrName>ppt_x</p:attrName>
                          <p:attrName>ppt_y</p:attrName>
                        </p:attrNameLst>
                      </p:cBhvr>
                    </p:animMotion>
                  </p:childTnLst>
                </p:cTn>
              </p:par>
            </p:tnLst>
          </p:tmpl>
          <p:tmpl lvl="1">
            <p:tnLst>
              <p:par>
                <p:cTn presetID="0" presetClass="path" presetSubtype="0" accel="50000" decel="50000" fill="hold" nodeType="withEffect">
                  <p:stCondLst>
                    <p:cond delay="0"/>
                  </p:stCondLst>
                  <p:childTnLst>
                    <p:animMotion origin="layout" path="M 0 0 L -0.0625 -0.23889 " pathEditMode="relative" ptsTypes="AA">
                      <p:cBhvr>
                        <p:cTn dur="2000" fill="hold"/>
                        <p:tgtEl>
                          <p:spTgt spid="65"/>
                        </p:tgtEl>
                        <p:attrNameLst>
                          <p:attrName>ppt_x</p:attrName>
                          <p:attrName>ppt_y</p:attrName>
                        </p:attrNameLst>
                      </p:cBhvr>
                    </p:animMotion>
                  </p:childTnLst>
                </p:cTn>
              </p:par>
            </p:tnLst>
          </p:tmpl>
        </p:tmplLst>
      </p:bldP>
      <p:bldP spid="28" grpId="0"/>
      <p:bldP spid="26" grpId="0" build="p" animBg="1">
        <p:tmplLst>
          <p:tmpl>
            <p:tnLst>
              <p:par>
                <p:cTn presetID="0" presetClass="path" presetSubtype="0" accel="50000" decel="50000" fill="hold" nodeType="withEffect">
                  <p:stCondLst>
                    <p:cond delay="0"/>
                  </p:stCondLst>
                  <p:childTnLst>
                    <p:animMotion origin="layout" path="M 0 0 L -0.0625 -0.23889 " pathEditMode="relative" ptsTypes="AA">
                      <p:cBhvr>
                        <p:cTn dur="2000" fill="hold"/>
                        <p:tgtEl>
                          <p:spTgt spid="26"/>
                        </p:tgtEl>
                        <p:attrNameLst>
                          <p:attrName>ppt_x</p:attrName>
                          <p:attrName>ppt_y</p:attrName>
                        </p:attrNameLst>
                      </p:cBhvr>
                    </p:animMotion>
                  </p:childTnLst>
                </p:cTn>
              </p:par>
            </p:tnLst>
          </p:tmpl>
          <p:tmpl lvl="1">
            <p:tnLst>
              <p:par>
                <p:cTn presetID="0" presetClass="path" presetSubtype="0" accel="50000" decel="50000" fill="hold" nodeType="clickEffect">
                  <p:stCondLst>
                    <p:cond delay="0"/>
                  </p:stCondLst>
                  <p:childTnLst>
                    <p:animMotion origin="layout" path="M 0 0 L -0.0625 -0.23889 " pathEditMode="relative" ptsTypes="AA">
                      <p:cBhvr>
                        <p:cTn dur="2000" fill="hold"/>
                        <p:tgtEl>
                          <p:spTgt spid="26"/>
                        </p:tgtEl>
                        <p:attrNameLst>
                          <p:attrName>ppt_x</p:attrName>
                          <p:attrName>ppt_y</p:attrName>
                        </p:attrNameLst>
                      </p:cBhvr>
                    </p:animMotion>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Mac (Animasjon)">
    <p:bg>
      <p:bgPr>
        <a:solidFill>
          <a:srgbClr val="F8E9DD"/>
        </a:solidFill>
        <a:effectLst/>
      </p:bgPr>
    </p:bg>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4A80CED5-AB6B-4994-B3E6-B97FBE16A807}"/>
              </a:ext>
            </a:extLst>
          </p:cNvPr>
          <p:cNvSpPr>
            <a:spLocks noGrp="1"/>
          </p:cNvSpPr>
          <p:nvPr>
            <p:ph type="body" sz="quarter" idx="31" hasCustomPrompt="1"/>
          </p:nvPr>
        </p:nvSpPr>
        <p:spPr>
          <a:xfrm>
            <a:off x="6096002" y="1"/>
            <a:ext cx="6095999" cy="6857998"/>
          </a:xfrm>
          <a:custGeom>
            <a:avLst/>
            <a:gdLst>
              <a:gd name="connsiteX0" fmla="*/ 1649621 w 6095999"/>
              <a:gd name="connsiteY0" fmla="*/ 0 h 6857998"/>
              <a:gd name="connsiteX1" fmla="*/ 6095999 w 6095999"/>
              <a:gd name="connsiteY1" fmla="*/ 0 h 6857998"/>
              <a:gd name="connsiteX2" fmla="*/ 6095999 w 6095999"/>
              <a:gd name="connsiteY2" fmla="*/ 6857998 h 6857998"/>
              <a:gd name="connsiteX3" fmla="*/ 1650155 w 6095999"/>
              <a:gd name="connsiteY3" fmla="*/ 6857998 h 6857998"/>
              <a:gd name="connsiteX4" fmla="*/ 1597925 w 6095999"/>
              <a:gd name="connsiteY4" fmla="*/ 6816955 h 6857998"/>
              <a:gd name="connsiteX5" fmla="*/ 0 w 6095999"/>
              <a:gd name="connsiteY5" fmla="*/ 3428789 h 6857998"/>
              <a:gd name="connsiteX6" fmla="*/ 1597925 w 6095999"/>
              <a:gd name="connsiteY6" fmla="*/ 4062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6857998">
                <a:moveTo>
                  <a:pt x="1649621" y="0"/>
                </a:moveTo>
                <a:lnTo>
                  <a:pt x="6095999" y="0"/>
                </a:lnTo>
                <a:lnTo>
                  <a:pt x="6095999" y="6857998"/>
                </a:lnTo>
                <a:lnTo>
                  <a:pt x="1650155" y="6857998"/>
                </a:lnTo>
                <a:lnTo>
                  <a:pt x="1597925" y="6816955"/>
                </a:lnTo>
                <a:cubicBezTo>
                  <a:pt x="622032" y="6011615"/>
                  <a:pt x="0" y="4792841"/>
                  <a:pt x="0" y="3428789"/>
                </a:cubicBezTo>
                <a:cubicBezTo>
                  <a:pt x="0" y="2064738"/>
                  <a:pt x="622032" y="845963"/>
                  <a:pt x="1597925" y="40623"/>
                </a:cubicBezTo>
                <a:close/>
              </a:path>
            </a:pathLst>
          </a:custGeom>
          <a:solidFill>
            <a:srgbClr val="042478"/>
          </a:solidFill>
        </p:spPr>
        <p:txBody>
          <a:bodyPr wrap="square">
            <a:noAutofit/>
          </a:bodyPr>
          <a:lstStyle>
            <a:lvl1pPr marL="0" indent="0">
              <a:buNone/>
              <a:defRPr sz="200"/>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42478"/>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42478"/>
                </a:solidFill>
              </a:defRPr>
            </a:lvl1pPr>
          </a:lstStyle>
          <a:p>
            <a:fld id="{E21350B7-B9C6-4D95-8DED-14AC5563525B}" type="slidenum">
              <a:rPr lang="en-US" smtClean="0"/>
              <a:pPr/>
              <a:t>‹#›</a:t>
            </a:fld>
            <a:endParaRPr lang="en-US"/>
          </a:p>
        </p:txBody>
      </p:sp>
      <p:sp>
        <p:nvSpPr>
          <p:cNvPr id="16" name="addin_colorlist" hidden="1">
            <a:extLst>
              <a:ext uri="{FF2B5EF4-FFF2-40B4-BE49-F238E27FC236}">
                <a16:creationId xmlns:a16="http://schemas.microsoft.com/office/drawing/2014/main" id="{526EE899-D5E9-4D5E-880C-C006EB3F14FB}"/>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2" name="Title 13">
            <a:extLst>
              <a:ext uri="{FF2B5EF4-FFF2-40B4-BE49-F238E27FC236}">
                <a16:creationId xmlns:a16="http://schemas.microsoft.com/office/drawing/2014/main" id="{F2EC2875-A8E4-4C69-9D40-24A9CCC2F149}"/>
              </a:ext>
            </a:extLst>
          </p:cNvPr>
          <p:cNvSpPr>
            <a:spLocks noGrp="1"/>
          </p:cNvSpPr>
          <p:nvPr>
            <p:ph type="title"/>
          </p:nvPr>
        </p:nvSpPr>
        <p:spPr>
          <a:xfrm>
            <a:off x="315913" y="1206151"/>
            <a:ext cx="4695079" cy="1251744"/>
          </a:xfrm>
        </p:spPr>
        <p:txBody>
          <a:bodyPr anchor="t"/>
          <a:lstStyle>
            <a:lvl1pPr>
              <a:lnSpc>
                <a:spcPct val="90000"/>
              </a:lnSpc>
              <a:defRPr>
                <a:solidFill>
                  <a:srgbClr val="042478"/>
                </a:solidFill>
              </a:defRPr>
            </a:lvl1pPr>
          </a:lstStyle>
          <a:p>
            <a:r>
              <a:rPr lang="nb-NO"/>
              <a:t>Klikk for å redigere tittelstil</a:t>
            </a:r>
            <a:endParaRPr lang="en-US"/>
          </a:p>
        </p:txBody>
      </p:sp>
      <p:sp>
        <p:nvSpPr>
          <p:cNvPr id="23" name="Text Placeholder 27">
            <a:extLst>
              <a:ext uri="{FF2B5EF4-FFF2-40B4-BE49-F238E27FC236}">
                <a16:creationId xmlns:a16="http://schemas.microsoft.com/office/drawing/2014/main" id="{C6E809E9-2EE0-4D5E-ABD5-7560E83DF04E}"/>
              </a:ext>
            </a:extLst>
          </p:cNvPr>
          <p:cNvSpPr>
            <a:spLocks noGrp="1"/>
          </p:cNvSpPr>
          <p:nvPr>
            <p:ph type="body" sz="quarter" idx="29"/>
          </p:nvPr>
        </p:nvSpPr>
        <p:spPr>
          <a:xfrm>
            <a:off x="315913" y="2819152"/>
            <a:ext cx="4695079" cy="2687638"/>
          </a:xfrm>
        </p:spPr>
        <p:txBody>
          <a:bodyPr/>
          <a:lstStyle>
            <a:lvl1pPr>
              <a:defRPr sz="1400">
                <a:solidFill>
                  <a:srgbClr val="042478"/>
                </a:solidFill>
              </a:defRPr>
            </a:lvl1pPr>
            <a:lvl2pPr>
              <a:defRPr sz="1200">
                <a:solidFill>
                  <a:srgbClr val="042478"/>
                </a:solidFill>
              </a:defRPr>
            </a:lvl2pPr>
            <a:lvl3pPr>
              <a:defRPr sz="1100">
                <a:solidFill>
                  <a:srgbClr val="042478"/>
                </a:solidFill>
              </a:defRPr>
            </a:lvl3pPr>
            <a:lvl4pPr>
              <a:defRPr sz="1000">
                <a:solidFill>
                  <a:srgbClr val="042478"/>
                </a:solidFill>
              </a:defRPr>
            </a:lvl4pPr>
            <a:lvl5pPr>
              <a:defRPr sz="900">
                <a:solidFill>
                  <a:srgbClr val="042478"/>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5" name="Text Placeholder 4">
            <a:extLst>
              <a:ext uri="{FF2B5EF4-FFF2-40B4-BE49-F238E27FC236}">
                <a16:creationId xmlns:a16="http://schemas.microsoft.com/office/drawing/2014/main" id="{2EDD01A2-4366-4D2C-A0E7-B1B95B71D09E}"/>
              </a:ext>
            </a:extLst>
          </p:cNvPr>
          <p:cNvSpPr>
            <a:spLocks noGrp="1"/>
          </p:cNvSpPr>
          <p:nvPr>
            <p:ph type="body" sz="quarter" idx="43" hasCustomPrompt="1"/>
          </p:nvPr>
        </p:nvSpPr>
        <p:spPr>
          <a:xfrm>
            <a:off x="6844477" y="1750446"/>
            <a:ext cx="5995752" cy="4935260"/>
          </a:xfrm>
          <a:blipFill>
            <a:blip r:embed="rId2"/>
            <a:stretch>
              <a:fillRect/>
            </a:stretch>
          </a:blipFill>
        </p:spPr>
        <p:txBody>
          <a:bodyPr/>
          <a:lstStyle>
            <a:lvl1pPr marL="0" indent="0">
              <a:buNone/>
              <a:defRPr/>
            </a:lvl1pPr>
          </a:lstStyle>
          <a:p>
            <a:pPr lvl="0"/>
            <a:r>
              <a:rPr lang="en-US"/>
              <a:t> </a:t>
            </a:r>
          </a:p>
        </p:txBody>
      </p:sp>
      <p:sp>
        <p:nvSpPr>
          <p:cNvPr id="24" name="Picture Placeholder 31">
            <a:extLst>
              <a:ext uri="{FF2B5EF4-FFF2-40B4-BE49-F238E27FC236}">
                <a16:creationId xmlns:a16="http://schemas.microsoft.com/office/drawing/2014/main" id="{26E0B4AE-3913-4C0F-A569-2625D1C2CEE1}"/>
              </a:ext>
            </a:extLst>
          </p:cNvPr>
          <p:cNvSpPr>
            <a:spLocks noGrp="1"/>
          </p:cNvSpPr>
          <p:nvPr>
            <p:ph type="pic" sz="quarter" idx="28" hasCustomPrompt="1"/>
          </p:nvPr>
        </p:nvSpPr>
        <p:spPr>
          <a:xfrm rot="21127143">
            <a:off x="7230274" y="2275124"/>
            <a:ext cx="5097572" cy="2882167"/>
          </a:xfrm>
          <a:prstGeom prst="rect">
            <a:avLst/>
          </a:prstGeom>
          <a:noFill/>
        </p:spPr>
        <p:txBody>
          <a:bodyPr wrap="square">
            <a:noAutofit/>
          </a:bodyPr>
          <a:lstStyle>
            <a:lvl1pPr marL="0" indent="0" algn="ctr">
              <a:buNone/>
              <a:defRPr sz="4400" baseline="0">
                <a:solidFill>
                  <a:schemeClr val="bg1"/>
                </a:solidFill>
              </a:defRPr>
            </a:lvl1pPr>
          </a:lstStyle>
          <a:p>
            <a:r>
              <a:rPr lang="en-US"/>
              <a:t>Sett inn </a:t>
            </a:r>
            <a:r>
              <a:rPr lang="en-US" err="1"/>
              <a:t>bilde</a:t>
            </a:r>
            <a:r>
              <a:rPr lang="en-US"/>
              <a:t> </a:t>
            </a:r>
            <a:r>
              <a:rPr lang="en-US" err="1"/>
              <a:t>fra</a:t>
            </a:r>
            <a:r>
              <a:rPr lang="en-US"/>
              <a:t> </a:t>
            </a:r>
            <a:r>
              <a:rPr lang="en-US" err="1"/>
              <a:t>meny</a:t>
            </a:r>
            <a:r>
              <a:rPr lang="en-US"/>
              <a:t> </a:t>
            </a:r>
          </a:p>
        </p:txBody>
      </p:sp>
      <p:sp>
        <p:nvSpPr>
          <p:cNvPr id="3" name="Text Placeholder 2">
            <a:extLst>
              <a:ext uri="{FF2B5EF4-FFF2-40B4-BE49-F238E27FC236}">
                <a16:creationId xmlns:a16="http://schemas.microsoft.com/office/drawing/2014/main" id="{587622D3-E2C3-498F-9799-B2CB374E63AD}"/>
              </a:ext>
            </a:extLst>
          </p:cNvPr>
          <p:cNvSpPr>
            <a:spLocks noGrp="1"/>
          </p:cNvSpPr>
          <p:nvPr>
            <p:ph type="body" sz="quarter" idx="44" hasCustomPrompt="1"/>
          </p:nvPr>
        </p:nvSpPr>
        <p:spPr>
          <a:xfrm>
            <a:off x="6525569" y="5636682"/>
            <a:ext cx="3947160" cy="646518"/>
          </a:xfrm>
          <a:blipFill>
            <a:blip r:embed="rId3"/>
            <a:stretch>
              <a:fillRect/>
            </a:stretch>
          </a:blipFill>
        </p:spPr>
        <p:txBody>
          <a:bodyPr/>
          <a:lstStyle>
            <a:lvl1pPr marL="0" indent="0">
              <a:buNone/>
              <a:defRPr/>
            </a:lvl1pPr>
          </a:lstStyle>
          <a:p>
            <a:pPr lvl="0"/>
            <a:r>
              <a:rPr lang="en-US"/>
              <a:t> </a:t>
            </a:r>
          </a:p>
        </p:txBody>
      </p:sp>
      <p:sp>
        <p:nvSpPr>
          <p:cNvPr id="5" name="TextBox 4">
            <a:extLst>
              <a:ext uri="{FF2B5EF4-FFF2-40B4-BE49-F238E27FC236}">
                <a16:creationId xmlns:a16="http://schemas.microsoft.com/office/drawing/2014/main" id="{0ECCB4E4-C2B8-4505-B3B2-E7A16D1D597F}"/>
              </a:ext>
            </a:extLst>
          </p:cNvPr>
          <p:cNvSpPr txBox="1"/>
          <p:nvPr userDrawn="1"/>
        </p:nvSpPr>
        <p:spPr>
          <a:xfrm>
            <a:off x="6821714" y="2445657"/>
            <a:ext cx="914400" cy="914400"/>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F8B9D396-4FA5-4E05-AA33-A3B2F34FDFD0}"/>
              </a:ext>
            </a:extLst>
          </p:cNvPr>
          <p:cNvSpPr txBox="1"/>
          <p:nvPr userDrawn="1"/>
        </p:nvSpPr>
        <p:spPr>
          <a:xfrm>
            <a:off x="6778171" y="2685142"/>
            <a:ext cx="914400" cy="914400"/>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C565075B-279A-49F7-9EF7-C440206021BF}"/>
              </a:ext>
            </a:extLst>
          </p:cNvPr>
          <p:cNvSpPr txBox="1"/>
          <p:nvPr userDrawn="1"/>
        </p:nvSpPr>
        <p:spPr>
          <a:xfrm>
            <a:off x="6778171" y="2685142"/>
            <a:ext cx="914400" cy="914400"/>
          </a:xfrm>
          <a:prstGeom prst="rect">
            <a:avLst/>
          </a:prstGeom>
          <a:noFill/>
        </p:spPr>
        <p:txBody>
          <a:bodyPr wrap="square" rtlCol="0">
            <a:spAutoFit/>
          </a:bodyPr>
          <a:lstStyle/>
          <a:p>
            <a:endParaRPr lang="en-US"/>
          </a:p>
        </p:txBody>
      </p:sp>
      <p:sp>
        <p:nvSpPr>
          <p:cNvPr id="9" name="TextBox 8">
            <a:extLst>
              <a:ext uri="{FF2B5EF4-FFF2-40B4-BE49-F238E27FC236}">
                <a16:creationId xmlns:a16="http://schemas.microsoft.com/office/drawing/2014/main" id="{71D69F34-0256-46BB-95B6-72F3160484E5}"/>
              </a:ext>
            </a:extLst>
          </p:cNvPr>
          <p:cNvSpPr txBox="1"/>
          <p:nvPr userDrawn="1"/>
        </p:nvSpPr>
        <p:spPr>
          <a:xfrm>
            <a:off x="5054535" y="-2438400"/>
            <a:ext cx="184731" cy="369332"/>
          </a:xfrm>
          <a:prstGeom prst="rect">
            <a:avLst/>
          </a:prstGeom>
          <a:noFill/>
        </p:spPr>
        <p:txBody>
          <a:bodyPr wrap="none" rtlCol="0">
            <a:spAutoFit/>
          </a:bodyPr>
          <a:lstStyle/>
          <a:p>
            <a:endParaRPr lang="en-US"/>
          </a:p>
        </p:txBody>
      </p:sp>
      <p:sp>
        <p:nvSpPr>
          <p:cNvPr id="26" name="Text Placeholder 8">
            <a:extLst>
              <a:ext uri="{FF2B5EF4-FFF2-40B4-BE49-F238E27FC236}">
                <a16:creationId xmlns:a16="http://schemas.microsoft.com/office/drawing/2014/main" id="{5798462A-FDC9-4067-81E1-BA3C406CDC5D}"/>
              </a:ext>
            </a:extLst>
          </p:cNvPr>
          <p:cNvSpPr>
            <a:spLocks noGrp="1"/>
          </p:cNvSpPr>
          <p:nvPr>
            <p:ph type="body" sz="quarter" idx="27" hasCustomPrompt="1"/>
          </p:nvPr>
        </p:nvSpPr>
        <p:spPr>
          <a:xfrm>
            <a:off x="342044" y="5886736"/>
            <a:ext cx="2667000" cy="560754"/>
          </a:xfrm>
          <a:blipFill>
            <a:blip r:embed="rId4"/>
            <a:stretch>
              <a:fillRect/>
            </a:stretch>
          </a:blipFill>
        </p:spPr>
        <p:txBody>
          <a:bodyPr/>
          <a:lstStyle>
            <a:lvl1pPr marL="0" indent="0">
              <a:buNone/>
              <a:defRPr sz="100"/>
            </a:lvl1pPr>
          </a:lstStyle>
          <a:p>
            <a:pPr lvl="0"/>
            <a:r>
              <a:rPr lang="en-US"/>
              <a:t> </a:t>
            </a:r>
          </a:p>
        </p:txBody>
      </p:sp>
      <p:pic>
        <p:nvPicPr>
          <p:cNvPr id="4" name="logo_blaa" hidden="1">
            <a:extLst>
              <a:ext uri="{FF2B5EF4-FFF2-40B4-BE49-F238E27FC236}">
                <a16:creationId xmlns:a16="http://schemas.microsoft.com/office/drawing/2014/main" id="{6483C832-6CAA-80EE-97B8-25AD27BFA570}"/>
              </a:ext>
            </a:extLst>
          </p:cNvPr>
          <p:cNvPicPr>
            <a:picLocks/>
          </p:cNvPicPr>
          <p:nvPr userDrawn="1"/>
        </p:nvPicPr>
        <p:blipFill>
          <a:blip r:embed="rId4"/>
          <a:stretch>
            <a:fillRect/>
          </a:stretch>
        </p:blipFill>
        <p:spPr>
          <a:xfrm>
            <a:off x="342043" y="5886736"/>
            <a:ext cx="2667000" cy="560754"/>
          </a:xfrm>
          <a:prstGeom prst="rect">
            <a:avLst/>
          </a:prstGeom>
        </p:spPr>
      </p:pic>
      <p:pic>
        <p:nvPicPr>
          <p:cNvPr id="12" name="logo_hvit" hidden="1">
            <a:extLst>
              <a:ext uri="{FF2B5EF4-FFF2-40B4-BE49-F238E27FC236}">
                <a16:creationId xmlns:a16="http://schemas.microsoft.com/office/drawing/2014/main" id="{7E474B4B-4723-3F6A-60C9-39A6F3A93FF3}"/>
              </a:ext>
            </a:extLst>
          </p:cNvPr>
          <p:cNvPicPr>
            <a:picLocks/>
          </p:cNvPicPr>
          <p:nvPr userDrawn="1"/>
        </p:nvPicPr>
        <p:blipFill>
          <a:blip r:embed="rId5"/>
          <a:stretch>
            <a:fillRect/>
          </a:stretch>
        </p:blipFill>
        <p:spPr>
          <a:xfrm>
            <a:off x="342043" y="5886736"/>
            <a:ext cx="2667000" cy="560754"/>
          </a:xfrm>
          <a:prstGeom prst="rect">
            <a:avLst/>
          </a:prstGeom>
        </p:spPr>
      </p:pic>
    </p:spTree>
    <p:extLst>
      <p:ext uri="{BB962C8B-B14F-4D97-AF65-F5344CB8AC3E}">
        <p14:creationId xmlns:p14="http://schemas.microsoft.com/office/powerpoint/2010/main" val="40813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03437 -0.14167 " pathEditMode="relative" ptsTypes="AA">
                                      <p:cBhvr>
                                        <p:cTn id="6" dur="2000" fill="hold"/>
                                        <p:tgtEl>
                                          <p:spTgt spid="25">
                                            <p:bg/>
                                          </p:spTgt>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3437 -0.14167 " pathEditMode="relative" ptsTypes="AA">
                                      <p:cBhvr>
                                        <p:cTn id="8" dur="2000" fill="hold"/>
                                        <p:tgtEl>
                                          <p:spTgt spid="25">
                                            <p:txEl>
                                              <p:pRg st="0" end="0"/>
                                            </p:txEl>
                                          </p:spTgt>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3.33333E-6 1.85185E-6 L -0.03437 -0.14167 " pathEditMode="relative" rAng="0" ptsTypes="AA">
                                      <p:cBhvr>
                                        <p:cTn id="10" dur="2000" fill="hold"/>
                                        <p:tgtEl>
                                          <p:spTgt spid="24"/>
                                        </p:tgtEl>
                                        <p:attrNameLst>
                                          <p:attrName>ppt_x</p:attrName>
                                          <p:attrName>ppt_y</p:attrName>
                                        </p:attrNameLst>
                                      </p:cBhvr>
                                      <p:rCtr x="-1719" y="-7083"/>
                                    </p:animMotion>
                                  </p:childTnLst>
                                </p:cTn>
                              </p:par>
                              <p:par>
                                <p:cTn id="11" presetID="42" presetClass="path" presetSubtype="0" accel="50000" decel="50000" fill="hold" grpId="0" nodeType="withEffect">
                                  <p:stCondLst>
                                    <p:cond delay="0"/>
                                  </p:stCondLst>
                                  <p:childTnLst>
                                    <p:animMotion origin="layout" path="M 0.08789 0.17593 L 4.58333E-6 -1.48148E-6 " pathEditMode="relative" rAng="0" ptsTypes="AA">
                                      <p:cBhvr>
                                        <p:cTn id="12" dur="2000" fill="hold"/>
                                        <p:tgtEl>
                                          <p:spTgt spid="3">
                                            <p:bg/>
                                          </p:spTgt>
                                        </p:tgtEl>
                                        <p:attrNameLst>
                                          <p:attrName>ppt_x</p:attrName>
                                          <p:attrName>ppt_y</p:attrName>
                                        </p:attrNameLst>
                                      </p:cBhvr>
                                      <p:rCtr x="-4284" y="-9051"/>
                                    </p:animMotion>
                                  </p:childTnLst>
                                </p:cTn>
                              </p:par>
                              <p:par>
                                <p:cTn id="13" presetID="42" presetClass="path" presetSubtype="0" accel="50000" decel="50000" fill="hold" grpId="0" nodeType="withEffect">
                                  <p:stCondLst>
                                    <p:cond delay="0"/>
                                  </p:stCondLst>
                                  <p:childTnLst>
                                    <p:animMotion origin="layout" path="M 0.17383 0.10393 L 0.24388 0.20069 " pathEditMode="relative" rAng="0" ptsTypes="AA">
                                      <p:cBhvr>
                                        <p:cTn id="14" dur="2000" fill="hold"/>
                                        <p:tgtEl>
                                          <p:spTgt spid="3">
                                            <p:txEl>
                                              <p:pRg st="0" end="0"/>
                                            </p:txEl>
                                          </p:spTgt>
                                        </p:tgtEl>
                                        <p:attrNameLst>
                                          <p:attrName>ppt_x</p:attrName>
                                          <p:attrName>ppt_y</p:attrName>
                                        </p:attrNameLst>
                                      </p:cBhvr>
                                      <p:rCtr x="3503"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tmplLst>
          <p:tmpl>
            <p:tnLst>
              <p:par>
                <p:cTn presetID="0" presetClass="path" presetSubtype="0" accel="50000" decel="50000" fill="hold" nodeType="withEffect">
                  <p:stCondLst>
                    <p:cond delay="0"/>
                  </p:stCondLst>
                  <p:childTnLst>
                    <p:animMotion origin="layout" path="M 0 0 L -0.03437 -0.14167 " pathEditMode="relative" ptsTypes="AA">
                      <p:cBhvr>
                        <p:cTn dur="2000" fill="hold"/>
                        <p:tgtEl>
                          <p:spTgt spid="25"/>
                        </p:tgtEl>
                        <p:attrNameLst>
                          <p:attrName>ppt_x</p:attrName>
                          <p:attrName>ppt_y</p:attrName>
                        </p:attrNameLst>
                      </p:cBhvr>
                    </p:animMotion>
                  </p:childTnLst>
                </p:cTn>
              </p:par>
            </p:tnLst>
          </p:tmpl>
          <p:tmpl lvl="1">
            <p:tnLst>
              <p:par>
                <p:cTn presetID="0" presetClass="path" presetSubtype="0" accel="50000" decel="50000" fill="hold" nodeType="withEffect">
                  <p:stCondLst>
                    <p:cond delay="0"/>
                  </p:stCondLst>
                  <p:childTnLst>
                    <p:animMotion origin="layout" path="M 0 0 L -0.03437 -0.14167 " pathEditMode="relative" ptsTypes="AA">
                      <p:cBhvr>
                        <p:cTn dur="2000" fill="hold"/>
                        <p:tgtEl>
                          <p:spTgt spid="25"/>
                        </p:tgtEl>
                        <p:attrNameLst>
                          <p:attrName>ppt_x</p:attrName>
                          <p:attrName>ppt_y</p:attrName>
                        </p:attrNameLst>
                      </p:cBhvr>
                    </p:animMotion>
                  </p:childTnLst>
                </p:cTn>
              </p:par>
            </p:tnLst>
          </p:tmpl>
        </p:tmplLst>
      </p:bldP>
      <p:bldP spid="24" grpId="0"/>
      <p:bldP spid="3" grpId="0" uiExpand="1" build="p" animBg="1">
        <p:tmplLst>
          <p:tmpl>
            <p:tnLst>
              <p:par>
                <p:cTn presetID="42" presetClass="path" presetSubtype="0" accel="50000" decel="50000" fill="hold" nodeType="withEffect">
                  <p:stCondLst>
                    <p:cond delay="0"/>
                  </p:stCondLst>
                  <p:childTnLst>
                    <p:animMotion origin="layout" path="M 0.08789 0.17593 L 4.58333E-6 -1.48148E-6 " pathEditMode="relative" rAng="0" ptsTypes="AA">
                      <p:cBhvr>
                        <p:cTn dur="2000" fill="hold"/>
                        <p:tgtEl>
                          <p:spTgt spid="3"/>
                        </p:tgtEl>
                        <p:attrNameLst>
                          <p:attrName>ppt_x</p:attrName>
                          <p:attrName>ppt_y</p:attrName>
                        </p:attrNameLst>
                      </p:cBhvr>
                      <p:rCtr x="-4284" y="-9051"/>
                    </p:animMotion>
                  </p:childTnLst>
                </p:cTn>
              </p:par>
            </p:tnLst>
          </p:tmpl>
          <p:tmpl lvl="1">
            <p:tnLst>
              <p:par>
                <p:cTn presetID="42" presetClass="path" presetSubtype="0" accel="50000" decel="50000" fill="hold" nodeType="withEffect">
                  <p:stCondLst>
                    <p:cond delay="0"/>
                  </p:stCondLst>
                  <p:childTnLst>
                    <p:animMotion origin="layout" path="M 0.17383 0.10393 L 0.24388 0.20069 " pathEditMode="relative" rAng="0" ptsTypes="AA">
                      <p:cBhvr>
                        <p:cTn dur="2000" fill="hold"/>
                        <p:tgtEl>
                          <p:spTgt spid="3"/>
                        </p:tgtEl>
                        <p:attrNameLst>
                          <p:attrName>ppt_x</p:attrName>
                          <p:attrName>ppt_y</p:attrName>
                        </p:attrNameLst>
                      </p:cBhvr>
                      <p:rCtr x="3503" y="4838"/>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hold  ">
    <p:bg>
      <p:bgPr>
        <a:solidFill>
          <a:srgbClr val="FFF9F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C3D015-6959-4408-9BF2-878E984CDA09}"/>
              </a:ext>
            </a:extLst>
          </p:cNvPr>
          <p:cNvSpPr>
            <a:spLocks noGrp="1"/>
          </p:cNvSpPr>
          <p:nvPr>
            <p:ph type="body" sz="quarter" idx="37" hasCustomPrompt="1"/>
          </p:nvPr>
        </p:nvSpPr>
        <p:spPr>
          <a:xfrm>
            <a:off x="5127625" y="0"/>
            <a:ext cx="7064375" cy="6858000"/>
          </a:xfrm>
          <a:solidFill>
            <a:srgbClr val="001032"/>
          </a:solidFill>
        </p:spPr>
        <p:txBody>
          <a:bodyPr/>
          <a:lstStyle>
            <a:lvl1pPr marL="0" indent="0">
              <a:buNone/>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3" name="Text Placeholder 12">
            <a:extLst>
              <a:ext uri="{FF2B5EF4-FFF2-40B4-BE49-F238E27FC236}">
                <a16:creationId xmlns:a16="http://schemas.microsoft.com/office/drawing/2014/main" id="{24E92E13-E931-494C-96DF-4A2421B6FE96}"/>
              </a:ext>
            </a:extLst>
          </p:cNvPr>
          <p:cNvSpPr>
            <a:spLocks noGrp="1"/>
          </p:cNvSpPr>
          <p:nvPr>
            <p:ph type="body" sz="quarter" idx="24" hasCustomPrompt="1"/>
          </p:nvPr>
        </p:nvSpPr>
        <p:spPr>
          <a:xfrm flipH="1">
            <a:off x="4381497" y="4038600"/>
            <a:ext cx="7810497" cy="2819400"/>
          </a:xfrm>
          <a:custGeom>
            <a:avLst/>
            <a:gdLst>
              <a:gd name="connsiteX0" fmla="*/ 6007097 w 7810497"/>
              <a:gd name="connsiteY0" fmla="*/ 0 h 2819400"/>
              <a:gd name="connsiteX1" fmla="*/ 0 w 7810497"/>
              <a:gd name="connsiteY1" fmla="*/ 0 h 2819400"/>
              <a:gd name="connsiteX2" fmla="*/ 0 w 7810497"/>
              <a:gd name="connsiteY2" fmla="*/ 2819400 h 2819400"/>
              <a:gd name="connsiteX3" fmla="*/ 7810497 w 7810497"/>
              <a:gd name="connsiteY3" fmla="*/ 2819400 h 2819400"/>
              <a:gd name="connsiteX4" fmla="*/ 7810497 w 7810497"/>
              <a:gd name="connsiteY4" fmla="*/ 1803400 h 2819400"/>
              <a:gd name="connsiteX5" fmla="*/ 6007097 w 7810497"/>
              <a:gd name="connsiteY5" fmla="*/ 0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497" h="2819400">
                <a:moveTo>
                  <a:pt x="6007097" y="0"/>
                </a:moveTo>
                <a:lnTo>
                  <a:pt x="0" y="0"/>
                </a:lnTo>
                <a:lnTo>
                  <a:pt x="0" y="2819400"/>
                </a:lnTo>
                <a:lnTo>
                  <a:pt x="7810497" y="2819400"/>
                </a:lnTo>
                <a:lnTo>
                  <a:pt x="7810497" y="1803400"/>
                </a:lnTo>
                <a:cubicBezTo>
                  <a:pt x="7810497" y="807410"/>
                  <a:pt x="7003087" y="0"/>
                  <a:pt x="6007097" y="0"/>
                </a:cubicBezTo>
                <a:close/>
              </a:path>
            </a:pathLst>
          </a:custGeom>
          <a:solidFill>
            <a:srgbClr val="C3C2DC"/>
          </a:solidFill>
        </p:spPr>
        <p:txBody>
          <a:bodyPr wrap="square">
            <a:noAutofit/>
          </a:bodyPr>
          <a:lstStyle>
            <a:lvl1pPr marL="0" indent="0">
              <a:buNone/>
              <a:defRPr/>
            </a:lvl1pPr>
          </a:lstStyle>
          <a:p>
            <a:pPr lvl="0"/>
            <a:r>
              <a:rPr lang="en-US"/>
              <a:t>  </a:t>
            </a:r>
          </a:p>
        </p:txBody>
      </p:sp>
      <p:sp>
        <p:nvSpPr>
          <p:cNvPr id="12" name="Text Placeholder 11">
            <a:extLst>
              <a:ext uri="{FF2B5EF4-FFF2-40B4-BE49-F238E27FC236}">
                <a16:creationId xmlns:a16="http://schemas.microsoft.com/office/drawing/2014/main" id="{D11ACC01-A937-4271-A7CA-BDC2D6D394D8}"/>
              </a:ext>
            </a:extLst>
          </p:cNvPr>
          <p:cNvSpPr>
            <a:spLocks noGrp="1"/>
          </p:cNvSpPr>
          <p:nvPr>
            <p:ph type="body" sz="quarter" idx="25"/>
          </p:nvPr>
        </p:nvSpPr>
        <p:spPr>
          <a:xfrm>
            <a:off x="5382641" y="5041029"/>
            <a:ext cx="1766888" cy="986907"/>
          </a:xfrm>
        </p:spPr>
        <p:txBody>
          <a:bodyPr/>
          <a:lstStyle>
            <a:lvl1pPr marL="0" indent="0">
              <a:buNone/>
              <a:defRPr sz="10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5382641" y="4611460"/>
            <a:ext cx="1766888" cy="338741"/>
          </a:xfrm>
        </p:spPr>
        <p:txBody>
          <a:bodyPr anchor="b"/>
          <a:lstStyle>
            <a:lvl1pPr marL="0" indent="0">
              <a:buNone/>
              <a:defRPr sz="1400">
                <a:solidFill>
                  <a:srgbClr val="00207D"/>
                </a:solidFill>
                <a:latin typeface="SpareBank 1 Medium" panose="020B0500030000000000" pitchFamily="34" charset="0"/>
              </a:defRPr>
            </a:lvl1pPr>
          </a:lstStyle>
          <a:p>
            <a:pPr lvl="0"/>
            <a:r>
              <a:rPr lang="en-US" err="1"/>
              <a:t>Mellomtittel</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16704" y="234155"/>
            <a:ext cx="3828245" cy="553998"/>
          </a:xfrm>
        </p:spPr>
        <p:txBody>
          <a:bodyPr anchor="ctr"/>
          <a:lstStyle>
            <a:lvl1pPr>
              <a:lnSpc>
                <a:spcPct val="90000"/>
              </a:lnSpc>
              <a:defRPr>
                <a:solidFill>
                  <a:srgbClr val="00207D"/>
                </a:solidFill>
              </a:defRPr>
            </a:lvl1pPr>
          </a:lstStyle>
          <a:p>
            <a:r>
              <a:rPr lang="en-US" err="1"/>
              <a:t>Tittel</a:t>
            </a:r>
            <a:endParaRPr lang="en-US"/>
          </a:p>
        </p:txBody>
      </p:sp>
      <p:sp>
        <p:nvSpPr>
          <p:cNvPr id="20" name="Text Placeholder 9">
            <a:extLst>
              <a:ext uri="{FF2B5EF4-FFF2-40B4-BE49-F238E27FC236}">
                <a16:creationId xmlns:a16="http://schemas.microsoft.com/office/drawing/2014/main" id="{9EE6D194-429B-4CF9-A25A-D35D88FBF5ED}"/>
              </a:ext>
            </a:extLst>
          </p:cNvPr>
          <p:cNvSpPr>
            <a:spLocks noGrp="1"/>
          </p:cNvSpPr>
          <p:nvPr>
            <p:ph type="body" sz="quarter" idx="32"/>
          </p:nvPr>
        </p:nvSpPr>
        <p:spPr>
          <a:xfrm>
            <a:off x="315913" y="909186"/>
            <a:ext cx="3829036" cy="430887"/>
          </a:xfrm>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14" name="Text Placeholder 11">
            <a:extLst>
              <a:ext uri="{FF2B5EF4-FFF2-40B4-BE49-F238E27FC236}">
                <a16:creationId xmlns:a16="http://schemas.microsoft.com/office/drawing/2014/main" id="{77A88A4F-5ACA-4E7F-97B6-8D5BFDDB0388}"/>
              </a:ext>
            </a:extLst>
          </p:cNvPr>
          <p:cNvSpPr>
            <a:spLocks noGrp="1"/>
          </p:cNvSpPr>
          <p:nvPr>
            <p:ph type="body" sz="quarter" idx="33"/>
          </p:nvPr>
        </p:nvSpPr>
        <p:spPr>
          <a:xfrm>
            <a:off x="7424801" y="5041029"/>
            <a:ext cx="1766888" cy="986907"/>
          </a:xfrm>
        </p:spPr>
        <p:txBody>
          <a:bodyPr/>
          <a:lstStyle>
            <a:lvl1pPr marL="0" indent="0">
              <a:buNone/>
              <a:defRPr sz="10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16" name="Text Placeholder 18">
            <a:extLst>
              <a:ext uri="{FF2B5EF4-FFF2-40B4-BE49-F238E27FC236}">
                <a16:creationId xmlns:a16="http://schemas.microsoft.com/office/drawing/2014/main" id="{199A3D1D-B068-40B9-94DE-750DA43F6A18}"/>
              </a:ext>
            </a:extLst>
          </p:cNvPr>
          <p:cNvSpPr>
            <a:spLocks noGrp="1"/>
          </p:cNvSpPr>
          <p:nvPr>
            <p:ph type="body" sz="quarter" idx="34" hasCustomPrompt="1"/>
          </p:nvPr>
        </p:nvSpPr>
        <p:spPr>
          <a:xfrm>
            <a:off x="7424801" y="4611460"/>
            <a:ext cx="1766888" cy="338741"/>
          </a:xfrm>
        </p:spPr>
        <p:txBody>
          <a:bodyPr anchor="b"/>
          <a:lstStyle>
            <a:lvl1pPr marL="0" indent="0">
              <a:buNone/>
              <a:defRPr sz="1400">
                <a:solidFill>
                  <a:srgbClr val="00207D"/>
                </a:solidFill>
                <a:latin typeface="SpareBank 1 Medium" panose="020B0500030000000000" pitchFamily="34" charset="0"/>
              </a:defRPr>
            </a:lvl1pPr>
          </a:lstStyle>
          <a:p>
            <a:pPr lvl="0"/>
            <a:r>
              <a:rPr lang="en-US" err="1"/>
              <a:t>Mellomtittel</a:t>
            </a:r>
            <a:endParaRPr lang="en-US"/>
          </a:p>
        </p:txBody>
      </p:sp>
      <p:sp>
        <p:nvSpPr>
          <p:cNvPr id="17" name="Text Placeholder 11">
            <a:extLst>
              <a:ext uri="{FF2B5EF4-FFF2-40B4-BE49-F238E27FC236}">
                <a16:creationId xmlns:a16="http://schemas.microsoft.com/office/drawing/2014/main" id="{AF12E05B-349E-468D-89CE-BFB1E0530AB7}"/>
              </a:ext>
            </a:extLst>
          </p:cNvPr>
          <p:cNvSpPr>
            <a:spLocks noGrp="1"/>
          </p:cNvSpPr>
          <p:nvPr>
            <p:ph type="body" sz="quarter" idx="35"/>
          </p:nvPr>
        </p:nvSpPr>
        <p:spPr>
          <a:xfrm>
            <a:off x="9428236" y="5041029"/>
            <a:ext cx="1766888" cy="986907"/>
          </a:xfrm>
        </p:spPr>
        <p:txBody>
          <a:bodyPr/>
          <a:lstStyle>
            <a:lvl1pPr marL="0" indent="0">
              <a:buNone/>
              <a:defRPr sz="100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21" name="Text Placeholder 18">
            <a:extLst>
              <a:ext uri="{FF2B5EF4-FFF2-40B4-BE49-F238E27FC236}">
                <a16:creationId xmlns:a16="http://schemas.microsoft.com/office/drawing/2014/main" id="{B8ED6D48-CFEA-4D2F-80DC-CBDA51FDD930}"/>
              </a:ext>
            </a:extLst>
          </p:cNvPr>
          <p:cNvSpPr>
            <a:spLocks noGrp="1"/>
          </p:cNvSpPr>
          <p:nvPr>
            <p:ph type="body" sz="quarter" idx="36" hasCustomPrompt="1"/>
          </p:nvPr>
        </p:nvSpPr>
        <p:spPr>
          <a:xfrm>
            <a:off x="9428236" y="4611460"/>
            <a:ext cx="1766888" cy="338741"/>
          </a:xfrm>
        </p:spPr>
        <p:txBody>
          <a:bodyPr anchor="b"/>
          <a:lstStyle>
            <a:lvl1pPr marL="0" indent="0">
              <a:buNone/>
              <a:defRPr sz="1400">
                <a:solidFill>
                  <a:srgbClr val="00207D"/>
                </a:solidFill>
                <a:latin typeface="SpareBank 1 Medium" panose="020B0500030000000000" pitchFamily="34" charset="0"/>
              </a:defRPr>
            </a:lvl1pPr>
          </a:lstStyle>
          <a:p>
            <a:pPr lvl="0"/>
            <a:r>
              <a:rPr lang="en-US" err="1"/>
              <a:t>Mellomtittel</a:t>
            </a:r>
            <a:endParaRPr lang="en-US"/>
          </a:p>
        </p:txBody>
      </p:sp>
      <p:sp>
        <p:nvSpPr>
          <p:cNvPr id="24" name="Content Placeholder 2">
            <a:extLst>
              <a:ext uri="{FF2B5EF4-FFF2-40B4-BE49-F238E27FC236}">
                <a16:creationId xmlns:a16="http://schemas.microsoft.com/office/drawing/2014/main" id="{F91AA2C9-234E-4CCE-ABF3-86C69A1A9654}"/>
              </a:ext>
            </a:extLst>
          </p:cNvPr>
          <p:cNvSpPr>
            <a:spLocks noGrp="1"/>
          </p:cNvSpPr>
          <p:nvPr>
            <p:ph idx="1"/>
          </p:nvPr>
        </p:nvSpPr>
        <p:spPr>
          <a:xfrm>
            <a:off x="706024" y="2249281"/>
            <a:ext cx="3438925" cy="3685222"/>
          </a:xfrm>
        </p:spPr>
        <p:txBody>
          <a:bodyPr/>
          <a:lstStyle>
            <a:lvl1pPr>
              <a:defRPr sz="1400">
                <a:solidFill>
                  <a:srgbClr val="00207D"/>
                </a:solidFill>
              </a:defRPr>
            </a:lvl1pPr>
            <a:lvl2pPr>
              <a:defRPr sz="1300">
                <a:solidFill>
                  <a:srgbClr val="00207D"/>
                </a:solidFill>
              </a:defRPr>
            </a:lvl2pPr>
            <a:lvl3pPr>
              <a:defRPr sz="1200">
                <a:solidFill>
                  <a:srgbClr val="00207D"/>
                </a:solidFill>
              </a:defRPr>
            </a:lvl3pPr>
            <a:lvl4pPr>
              <a:defRPr sz="1100">
                <a:solidFill>
                  <a:srgbClr val="00207D"/>
                </a:solidFill>
              </a:defRPr>
            </a:lvl4pPr>
            <a:lvl5pPr>
              <a:defRPr sz="10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5" name="Text Placeholder 8">
            <a:extLst>
              <a:ext uri="{FF2B5EF4-FFF2-40B4-BE49-F238E27FC236}">
                <a16:creationId xmlns:a16="http://schemas.microsoft.com/office/drawing/2014/main" id="{C0D465B5-E891-45FD-B2CD-F7832BDB643C}"/>
              </a:ext>
            </a:extLst>
          </p:cNvPr>
          <p:cNvSpPr>
            <a:spLocks noGrp="1"/>
          </p:cNvSpPr>
          <p:nvPr>
            <p:ph type="body" sz="quarter" idx="42"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26" name="addin_colorlist" hidden="1">
            <a:extLst>
              <a:ext uri="{FF2B5EF4-FFF2-40B4-BE49-F238E27FC236}">
                <a16:creationId xmlns:a16="http://schemas.microsoft.com/office/drawing/2014/main" id="{B652CA5B-091A-4E89-9203-486E5C39F485}"/>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27" name="addin_colorbox" hidden="1">
            <a:extLst>
              <a:ext uri="{FF2B5EF4-FFF2-40B4-BE49-F238E27FC236}">
                <a16:creationId xmlns:a16="http://schemas.microsoft.com/office/drawing/2014/main" id="{A2D3D61E-049A-48E0-9986-95DEF9C8F2B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28" name="addin_background" hidden="1">
            <a:extLst>
              <a:ext uri="{FF2B5EF4-FFF2-40B4-BE49-F238E27FC236}">
                <a16:creationId xmlns:a16="http://schemas.microsoft.com/office/drawing/2014/main" id="{122DD4A3-2094-47A6-87DB-03D72FCE8FB7}"/>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9" name="addin_logo" hidden="1">
            <a:extLst>
              <a:ext uri="{FF2B5EF4-FFF2-40B4-BE49-F238E27FC236}">
                <a16:creationId xmlns:a16="http://schemas.microsoft.com/office/drawing/2014/main" id="{F2DDBE38-7E8E-4049-B6C7-D0729F6C696F}"/>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0" name="addin_title" hidden="1">
            <a:extLst>
              <a:ext uri="{FF2B5EF4-FFF2-40B4-BE49-F238E27FC236}">
                <a16:creationId xmlns:a16="http://schemas.microsoft.com/office/drawing/2014/main" id="{87107F74-6EEF-4C55-B579-31D86AEE85FB}"/>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1" name="addin_text" hidden="1">
            <a:extLst>
              <a:ext uri="{FF2B5EF4-FFF2-40B4-BE49-F238E27FC236}">
                <a16:creationId xmlns:a16="http://schemas.microsoft.com/office/drawing/2014/main" id="{1CC0094A-8549-4644-B35B-BC8DAAA1AAB2}"/>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3" name="logo_blaa" hidden="1">
            <a:extLst>
              <a:ext uri="{FF2B5EF4-FFF2-40B4-BE49-F238E27FC236}">
                <a16:creationId xmlns:a16="http://schemas.microsoft.com/office/drawing/2014/main" id="{0C578DB4-370E-2170-1D72-A2BBA7948BEA}"/>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E30FDFBF-9F3D-2734-3DA4-289986DD9D85}"/>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82348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hold (4 deler)">
    <p:bg>
      <p:bgPr>
        <a:solidFill>
          <a:srgbClr val="CECEE7"/>
        </a:solidFill>
        <a:effectLst/>
      </p:bgPr>
    </p:bg>
    <p:spTree>
      <p:nvGrpSpPr>
        <p:cNvPr id="1" name=""/>
        <p:cNvGrpSpPr/>
        <p:nvPr/>
      </p:nvGrpSpPr>
      <p:grpSpPr>
        <a:xfrm>
          <a:off x="0" y="0"/>
          <a:ext cx="0" cy="0"/>
          <a:chOff x="0" y="0"/>
          <a:chExt cx="0" cy="0"/>
        </a:xfrm>
      </p:grpSpPr>
      <p:sp>
        <p:nvSpPr>
          <p:cNvPr id="35" name="Text Placeholder 25">
            <a:extLst>
              <a:ext uri="{FF2B5EF4-FFF2-40B4-BE49-F238E27FC236}">
                <a16:creationId xmlns:a16="http://schemas.microsoft.com/office/drawing/2014/main" id="{C455073B-9561-4C18-AE0B-2DBE98389CC3}"/>
              </a:ext>
            </a:extLst>
          </p:cNvPr>
          <p:cNvSpPr>
            <a:spLocks noGrp="1"/>
          </p:cNvSpPr>
          <p:nvPr>
            <p:ph type="body" sz="quarter" idx="43" hasCustomPrompt="1"/>
          </p:nvPr>
        </p:nvSpPr>
        <p:spPr>
          <a:xfrm>
            <a:off x="6096000" y="1720850"/>
            <a:ext cx="6096000" cy="5137150"/>
          </a:xfrm>
          <a:solidFill>
            <a:srgbClr val="C3C2DC"/>
          </a:solidFill>
        </p:spPr>
        <p:txBody>
          <a:bodyPr/>
          <a:lstStyle>
            <a:lvl1pPr marL="0" indent="0">
              <a:buNone/>
              <a:defRPr sz="200">
                <a:solidFill>
                  <a:srgbClr val="060000"/>
                </a:solidFill>
              </a:defRPr>
            </a:lvl1pPr>
          </a:lstStyle>
          <a:p>
            <a:pPr lvl="0"/>
            <a:r>
              <a:rPr lang="en-US"/>
              <a:t> </a:t>
            </a:r>
          </a:p>
        </p:txBody>
      </p:sp>
      <p:sp>
        <p:nvSpPr>
          <p:cNvPr id="28" name="Text Placeholder 25">
            <a:extLst>
              <a:ext uri="{FF2B5EF4-FFF2-40B4-BE49-F238E27FC236}">
                <a16:creationId xmlns:a16="http://schemas.microsoft.com/office/drawing/2014/main" id="{6AEB2CF0-BD35-47EE-A838-C4F6293D9FC3}"/>
              </a:ext>
            </a:extLst>
          </p:cNvPr>
          <p:cNvSpPr>
            <a:spLocks noGrp="1"/>
          </p:cNvSpPr>
          <p:nvPr>
            <p:ph type="body" sz="quarter" idx="40" hasCustomPrompt="1"/>
          </p:nvPr>
        </p:nvSpPr>
        <p:spPr>
          <a:xfrm rot="5400000">
            <a:off x="7429500" y="-1333500"/>
            <a:ext cx="3429000" cy="6096000"/>
          </a:xfrm>
          <a:prstGeom prst="round1Rect">
            <a:avLst>
              <a:gd name="adj" fmla="val 38889"/>
            </a:avLst>
          </a:prstGeom>
          <a:solidFill>
            <a:srgbClr val="00207D"/>
          </a:solidFill>
        </p:spPr>
        <p:txBody>
          <a:bodyPr/>
          <a:lstStyle>
            <a:lvl1pPr marL="0" indent="0">
              <a:buNone/>
              <a:defRPr sz="200">
                <a:solidFill>
                  <a:srgbClr val="050000"/>
                </a:solidFill>
              </a:defRPr>
            </a:lvl1pPr>
          </a:lstStyle>
          <a:p>
            <a:pPr lvl="0"/>
            <a:r>
              <a:rPr lang="en-US"/>
              <a:t> </a:t>
            </a:r>
          </a:p>
        </p:txBody>
      </p:sp>
      <p:sp>
        <p:nvSpPr>
          <p:cNvPr id="27" name="Text Placeholder 25">
            <a:extLst>
              <a:ext uri="{FF2B5EF4-FFF2-40B4-BE49-F238E27FC236}">
                <a16:creationId xmlns:a16="http://schemas.microsoft.com/office/drawing/2014/main" id="{DC774C79-16BF-402F-AB0F-4B3DDB76E4B3}"/>
              </a:ext>
            </a:extLst>
          </p:cNvPr>
          <p:cNvSpPr>
            <a:spLocks noGrp="1"/>
          </p:cNvSpPr>
          <p:nvPr>
            <p:ph type="body" sz="quarter" idx="39" hasCustomPrompt="1"/>
          </p:nvPr>
        </p:nvSpPr>
        <p:spPr>
          <a:xfrm>
            <a:off x="0" y="3429000"/>
            <a:ext cx="6096000" cy="3429000"/>
          </a:xfrm>
          <a:solidFill>
            <a:srgbClr val="0061A8"/>
          </a:solidFill>
        </p:spPr>
        <p:txBody>
          <a:bodyPr/>
          <a:lstStyle>
            <a:lvl1pPr marL="0" indent="0">
              <a:buNone/>
              <a:defRPr sz="200">
                <a:solidFill>
                  <a:srgbClr val="040000"/>
                </a:solidFill>
              </a:defRPr>
            </a:lvl1pPr>
          </a:lstStyle>
          <a:p>
            <a:pPr lvl="0"/>
            <a:r>
              <a:rPr lang="en-US"/>
              <a:t> </a:t>
            </a:r>
          </a:p>
        </p:txBody>
      </p:sp>
      <p:sp>
        <p:nvSpPr>
          <p:cNvPr id="26" name="Text Placeholder 25">
            <a:extLst>
              <a:ext uri="{FF2B5EF4-FFF2-40B4-BE49-F238E27FC236}">
                <a16:creationId xmlns:a16="http://schemas.microsoft.com/office/drawing/2014/main" id="{B30D4A27-CB15-4024-A7B2-B0A0FBB527D5}"/>
              </a:ext>
            </a:extLst>
          </p:cNvPr>
          <p:cNvSpPr>
            <a:spLocks noGrp="1"/>
          </p:cNvSpPr>
          <p:nvPr>
            <p:ph type="body" sz="quarter" idx="38" hasCustomPrompt="1"/>
          </p:nvPr>
        </p:nvSpPr>
        <p:spPr>
          <a:xfrm>
            <a:off x="0" y="0"/>
            <a:ext cx="6096000" cy="3429000"/>
          </a:xfrm>
          <a:solidFill>
            <a:srgbClr val="FFF9F5"/>
          </a:solidFill>
        </p:spPr>
        <p:txBody>
          <a:bodyPr/>
          <a:lstStyle>
            <a:lvl1pPr marL="0" indent="0">
              <a:buNone/>
              <a:defRPr sz="200">
                <a:solidFill>
                  <a:srgbClr val="03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6411600" y="3772800"/>
            <a:ext cx="5565974" cy="338741"/>
          </a:xfrm>
          <a:solidFill>
            <a:srgbClr val="0000FE">
              <a:alpha val="0"/>
            </a:srgbClr>
          </a:solidFill>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16704" y="234155"/>
            <a:ext cx="3253810" cy="553998"/>
          </a:xfrm>
          <a:solidFill>
            <a:srgbClr val="0000FE">
              <a:alpha val="0"/>
            </a:srgbClr>
          </a:solidFill>
        </p:spPr>
        <p:txBody>
          <a:bodyPr anchor="ctr"/>
          <a:lstStyle>
            <a:lvl1pPr>
              <a:lnSpc>
                <a:spcPct val="90000"/>
              </a:lnSpc>
              <a:defRPr>
                <a:solidFill>
                  <a:srgbClr val="00207D"/>
                </a:solidFill>
              </a:defRPr>
            </a:lvl1pPr>
          </a:lstStyle>
          <a:p>
            <a:r>
              <a:rPr lang="en-US" err="1"/>
              <a:t>Tittel</a:t>
            </a:r>
            <a:endParaRPr lang="en-US"/>
          </a:p>
        </p:txBody>
      </p:sp>
      <p:sp>
        <p:nvSpPr>
          <p:cNvPr id="20" name="Text Placeholder 9">
            <a:extLst>
              <a:ext uri="{FF2B5EF4-FFF2-40B4-BE49-F238E27FC236}">
                <a16:creationId xmlns:a16="http://schemas.microsoft.com/office/drawing/2014/main" id="{9EE6D194-429B-4CF9-A25A-D35D88FBF5ED}"/>
              </a:ext>
            </a:extLst>
          </p:cNvPr>
          <p:cNvSpPr>
            <a:spLocks noGrp="1"/>
          </p:cNvSpPr>
          <p:nvPr>
            <p:ph type="body" sz="quarter" idx="32"/>
          </p:nvPr>
        </p:nvSpPr>
        <p:spPr>
          <a:xfrm>
            <a:off x="315913" y="909186"/>
            <a:ext cx="3253810" cy="430887"/>
          </a:xfrm>
          <a:solidFill>
            <a:srgbClr val="0000FE">
              <a:alpha val="0"/>
            </a:srgbClr>
          </a:solidFill>
        </p:spPr>
        <p:txBody>
          <a:bodyPr>
            <a:noAutofit/>
          </a:bodyPr>
          <a:lstStyle>
            <a:lvl1pPr marL="0" indent="0">
              <a:buNone/>
              <a:defRPr sz="1600">
                <a:solidFill>
                  <a:srgbClr val="00207D"/>
                </a:solidFill>
              </a:defRPr>
            </a:lvl1pPr>
          </a:lstStyle>
          <a:p>
            <a:pPr lvl="0"/>
            <a:r>
              <a:rPr lang="nb-NO"/>
              <a:t>Klikk for å redigere tekststiler i malen</a:t>
            </a:r>
          </a:p>
        </p:txBody>
      </p:sp>
      <p:sp>
        <p:nvSpPr>
          <p:cNvPr id="5" name="Chart Placeholder 4">
            <a:extLst>
              <a:ext uri="{FF2B5EF4-FFF2-40B4-BE49-F238E27FC236}">
                <a16:creationId xmlns:a16="http://schemas.microsoft.com/office/drawing/2014/main" id="{62251966-DC51-42A4-9D10-7A6D8F3A70A2}"/>
              </a:ext>
            </a:extLst>
          </p:cNvPr>
          <p:cNvSpPr>
            <a:spLocks noGrp="1"/>
          </p:cNvSpPr>
          <p:nvPr>
            <p:ph type="chart" sz="quarter" idx="33"/>
          </p:nvPr>
        </p:nvSpPr>
        <p:spPr>
          <a:xfrm>
            <a:off x="3579248" y="1073070"/>
            <a:ext cx="2032424" cy="2013995"/>
          </a:xfrm>
          <a:prstGeom prst="rect">
            <a:avLst/>
          </a:prstGeom>
        </p:spPr>
        <p:txBody>
          <a:bodyPr lIns="0" tIns="0" rIns="0" bIns="0"/>
          <a:lstStyle/>
          <a:p>
            <a:r>
              <a:rPr lang="nb-NO"/>
              <a:t>Klikk ikonet for å legge til et diagram</a:t>
            </a:r>
            <a:endParaRPr lang="en-US"/>
          </a:p>
        </p:txBody>
      </p:sp>
      <p:sp>
        <p:nvSpPr>
          <p:cNvPr id="7" name="Text Placeholder 6">
            <a:extLst>
              <a:ext uri="{FF2B5EF4-FFF2-40B4-BE49-F238E27FC236}">
                <a16:creationId xmlns:a16="http://schemas.microsoft.com/office/drawing/2014/main" id="{78D8D130-C5B1-450A-822A-5F08E950A7F3}"/>
              </a:ext>
            </a:extLst>
          </p:cNvPr>
          <p:cNvSpPr>
            <a:spLocks noGrp="1"/>
          </p:cNvSpPr>
          <p:nvPr>
            <p:ph type="body" sz="quarter" idx="34" hasCustomPrompt="1"/>
          </p:nvPr>
        </p:nvSpPr>
        <p:spPr>
          <a:xfrm>
            <a:off x="6429600" y="1846800"/>
            <a:ext cx="2713758" cy="1241425"/>
          </a:xfrm>
        </p:spPr>
        <p:txBody>
          <a:bodyPr/>
          <a:lstStyle>
            <a:lvl1pPr marL="0" indent="0">
              <a:buNone/>
              <a:defRPr sz="10000">
                <a:solidFill>
                  <a:schemeClr val="bg1"/>
                </a:solidFill>
                <a:latin typeface="SpareBank 1 Medium" panose="020B0500030000000000" pitchFamily="34" charset="0"/>
              </a:defRPr>
            </a:lvl1pPr>
          </a:lstStyle>
          <a:p>
            <a:pPr lvl="0"/>
            <a:r>
              <a:rPr lang="en-US"/>
              <a:t>00</a:t>
            </a:r>
          </a:p>
        </p:txBody>
      </p:sp>
      <p:sp>
        <p:nvSpPr>
          <p:cNvPr id="25" name="Text Placeholder 18">
            <a:extLst>
              <a:ext uri="{FF2B5EF4-FFF2-40B4-BE49-F238E27FC236}">
                <a16:creationId xmlns:a16="http://schemas.microsoft.com/office/drawing/2014/main" id="{DAB914C2-BF35-4A59-AC94-D43C6D9E0867}"/>
              </a:ext>
            </a:extLst>
          </p:cNvPr>
          <p:cNvSpPr>
            <a:spLocks noGrp="1"/>
          </p:cNvSpPr>
          <p:nvPr>
            <p:ph type="body" sz="quarter" idx="37" hasCustomPrompt="1"/>
          </p:nvPr>
        </p:nvSpPr>
        <p:spPr>
          <a:xfrm>
            <a:off x="315913" y="3772800"/>
            <a:ext cx="4660900" cy="338741"/>
          </a:xfrm>
        </p:spPr>
        <p:txBody>
          <a:bodyPr lIns="79200" anchor="b"/>
          <a:lstStyle>
            <a:lvl1pPr marL="0" indent="0">
              <a:buNone/>
              <a:defRPr sz="1600">
                <a:solidFill>
                  <a:schemeClr val="bg1"/>
                </a:solidFill>
                <a:latin typeface="SpareBank 1 Medium" panose="020B0500030000000000" pitchFamily="34" charset="0"/>
              </a:defRPr>
            </a:lvl1pPr>
          </a:lstStyle>
          <a:p>
            <a:pPr lvl="0"/>
            <a:r>
              <a:rPr lang="en-US" err="1"/>
              <a:t>Mellomtittel</a:t>
            </a:r>
            <a:endParaRPr lang="en-US"/>
          </a:p>
        </p:txBody>
      </p:sp>
      <p:sp>
        <p:nvSpPr>
          <p:cNvPr id="22" name="Text Placeholder 8">
            <a:extLst>
              <a:ext uri="{FF2B5EF4-FFF2-40B4-BE49-F238E27FC236}">
                <a16:creationId xmlns:a16="http://schemas.microsoft.com/office/drawing/2014/main" id="{45B7438E-AE75-4FF7-BC5E-B7C2C0CE599C}"/>
              </a:ext>
            </a:extLst>
          </p:cNvPr>
          <p:cNvSpPr>
            <a:spLocks noGrp="1"/>
          </p:cNvSpPr>
          <p:nvPr>
            <p:ph type="body" sz="quarter" idx="42"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24" name="addin_colorlist" hidden="1">
            <a:extLst>
              <a:ext uri="{FF2B5EF4-FFF2-40B4-BE49-F238E27FC236}">
                <a16:creationId xmlns:a16="http://schemas.microsoft.com/office/drawing/2014/main" id="{A4BDD34D-E03D-4646-867F-0721BEFA75DC}"/>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firefarg1, firefarg2</a:t>
            </a:r>
          </a:p>
        </p:txBody>
      </p:sp>
      <p:sp>
        <p:nvSpPr>
          <p:cNvPr id="29" name="addin_colorbox" hidden="1">
            <a:extLst>
              <a:ext uri="{FF2B5EF4-FFF2-40B4-BE49-F238E27FC236}">
                <a16:creationId xmlns:a16="http://schemas.microsoft.com/office/drawing/2014/main" id="{9E04BAB5-E565-4580-A95D-A8DBBBA206C7}"/>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0" name="addin_background" hidden="1">
            <a:extLst>
              <a:ext uri="{FF2B5EF4-FFF2-40B4-BE49-F238E27FC236}">
                <a16:creationId xmlns:a16="http://schemas.microsoft.com/office/drawing/2014/main" id="{20312245-3B2C-45E0-A41F-9880DECB8AA3}"/>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31" name="addin_logo" hidden="1">
            <a:extLst>
              <a:ext uri="{FF2B5EF4-FFF2-40B4-BE49-F238E27FC236}">
                <a16:creationId xmlns:a16="http://schemas.microsoft.com/office/drawing/2014/main" id="{0555D013-45BB-4434-BCD4-CA50C4FDF50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2" name="addin_title" hidden="1">
            <a:extLst>
              <a:ext uri="{FF2B5EF4-FFF2-40B4-BE49-F238E27FC236}">
                <a16:creationId xmlns:a16="http://schemas.microsoft.com/office/drawing/2014/main" id="{3293E258-4BAB-4E3E-B382-2BF51368333C}"/>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3" name="addin_text" hidden="1">
            <a:extLst>
              <a:ext uri="{FF2B5EF4-FFF2-40B4-BE49-F238E27FC236}">
                <a16:creationId xmlns:a16="http://schemas.microsoft.com/office/drawing/2014/main" id="{F306448A-BC82-40F1-B842-B6DB578BF4F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34" name="addin_spestext" hidden="1">
            <a:extLst>
              <a:ext uri="{FF2B5EF4-FFF2-40B4-BE49-F238E27FC236}">
                <a16:creationId xmlns:a16="http://schemas.microsoft.com/office/drawing/2014/main" id="{28414EB4-7508-47EB-8178-87FDD9A0F47B}"/>
              </a:ext>
            </a:extLst>
          </p:cNvPr>
          <p:cNvSpPr/>
          <p:nvPr userDrawn="1"/>
        </p:nvSpPr>
        <p:spPr>
          <a:xfrm>
            <a:off x="2499793"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addin_spestext</a:t>
            </a:r>
            <a:endParaRPr lang="nb-NO"/>
          </a:p>
        </p:txBody>
      </p:sp>
      <p:sp>
        <p:nvSpPr>
          <p:cNvPr id="36" name="Rectangle 35" hidden="1">
            <a:extLst>
              <a:ext uri="{FF2B5EF4-FFF2-40B4-BE49-F238E27FC236}">
                <a16:creationId xmlns:a16="http://schemas.microsoft.com/office/drawing/2014/main" id="{E3844F34-BF24-4DE8-8F36-35D26CD26D68}"/>
              </a:ext>
            </a:extLst>
          </p:cNvPr>
          <p:cNvSpPr/>
          <p:nvPr userDrawn="1"/>
        </p:nvSpPr>
        <p:spPr>
          <a:xfrm>
            <a:off x="-598538" y="753"/>
            <a:ext cx="540068" cy="540068"/>
          </a:xfrm>
          <a:prstGeom prst="rect">
            <a:avLst/>
          </a:prstGeom>
          <a:solidFill>
            <a:srgbClr val="C3C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hidden="1">
            <a:extLst>
              <a:ext uri="{FF2B5EF4-FFF2-40B4-BE49-F238E27FC236}">
                <a16:creationId xmlns:a16="http://schemas.microsoft.com/office/drawing/2014/main" id="{8CBF3C7C-55B9-484F-8323-BAF8BDA704CE}"/>
              </a:ext>
            </a:extLst>
          </p:cNvPr>
          <p:cNvSpPr/>
          <p:nvPr userDrawn="1"/>
        </p:nvSpPr>
        <p:spPr>
          <a:xfrm>
            <a:off x="-598538" y="275482"/>
            <a:ext cx="266019" cy="265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hidden="1">
            <a:extLst>
              <a:ext uri="{FF2B5EF4-FFF2-40B4-BE49-F238E27FC236}">
                <a16:creationId xmlns:a16="http://schemas.microsoft.com/office/drawing/2014/main" id="{106FD54A-FD2A-49F0-83FB-443C74F64F15}"/>
              </a:ext>
            </a:extLst>
          </p:cNvPr>
          <p:cNvSpPr/>
          <p:nvPr userDrawn="1"/>
        </p:nvSpPr>
        <p:spPr>
          <a:xfrm>
            <a:off x="-332519" y="275481"/>
            <a:ext cx="274049" cy="265338"/>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hidden="1">
            <a:extLst>
              <a:ext uri="{FF2B5EF4-FFF2-40B4-BE49-F238E27FC236}">
                <a16:creationId xmlns:a16="http://schemas.microsoft.com/office/drawing/2014/main" id="{8FD9630B-D6BC-493A-BBE8-569F372E8290}"/>
              </a:ext>
            </a:extLst>
          </p:cNvPr>
          <p:cNvSpPr/>
          <p:nvPr userDrawn="1"/>
        </p:nvSpPr>
        <p:spPr>
          <a:xfrm>
            <a:off x="-332519" y="753"/>
            <a:ext cx="274049" cy="274726"/>
          </a:xfrm>
          <a:prstGeom prst="rect">
            <a:avLst/>
          </a:prstGeom>
          <a:solidFill>
            <a:srgbClr val="00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
            <a:extLst>
              <a:ext uri="{FF2B5EF4-FFF2-40B4-BE49-F238E27FC236}">
                <a16:creationId xmlns:a16="http://schemas.microsoft.com/office/drawing/2014/main" id="{31A0D69A-9581-4EBF-B323-5DB047999635}"/>
              </a:ext>
            </a:extLst>
          </p:cNvPr>
          <p:cNvSpPr>
            <a:spLocks noGrp="1"/>
          </p:cNvSpPr>
          <p:nvPr>
            <p:ph type="body" sz="quarter" idx="28"/>
          </p:nvPr>
        </p:nvSpPr>
        <p:spPr>
          <a:xfrm>
            <a:off x="315913" y="4194000"/>
            <a:ext cx="4660899" cy="1310278"/>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1" name="Text Placeholder 1">
            <a:extLst>
              <a:ext uri="{FF2B5EF4-FFF2-40B4-BE49-F238E27FC236}">
                <a16:creationId xmlns:a16="http://schemas.microsoft.com/office/drawing/2014/main" id="{EC8A8337-24E7-481A-8588-D5597050FC34}"/>
              </a:ext>
            </a:extLst>
          </p:cNvPr>
          <p:cNvSpPr>
            <a:spLocks noGrp="1"/>
          </p:cNvSpPr>
          <p:nvPr>
            <p:ph type="body" sz="quarter" idx="44"/>
          </p:nvPr>
        </p:nvSpPr>
        <p:spPr>
          <a:xfrm>
            <a:off x="6411600" y="4194000"/>
            <a:ext cx="5565974" cy="785569"/>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2" name="Text Placeholder 1">
            <a:extLst>
              <a:ext uri="{FF2B5EF4-FFF2-40B4-BE49-F238E27FC236}">
                <a16:creationId xmlns:a16="http://schemas.microsoft.com/office/drawing/2014/main" id="{5F335A74-0045-4431-93C5-38BA94BA922F}"/>
              </a:ext>
            </a:extLst>
          </p:cNvPr>
          <p:cNvSpPr>
            <a:spLocks noGrp="1"/>
          </p:cNvSpPr>
          <p:nvPr>
            <p:ph type="body" sz="quarter" idx="45"/>
          </p:nvPr>
        </p:nvSpPr>
        <p:spPr>
          <a:xfrm>
            <a:off x="9291600" y="910800"/>
            <a:ext cx="2685974" cy="484872"/>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47EBD42C-423C-5AC1-FA44-F467007FC8AC}"/>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5E902B3D-B334-8AE5-EB21-C4E77F912A82}"/>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4247503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nnhold (4 deler, med tekst)">
    <p:bg>
      <p:bgPr>
        <a:solidFill>
          <a:srgbClr val="FFF9F5"/>
        </a:solidFill>
        <a:effectLst/>
      </p:bgPr>
    </p:bg>
    <p:spTree>
      <p:nvGrpSpPr>
        <p:cNvPr id="1" name=""/>
        <p:cNvGrpSpPr/>
        <p:nvPr/>
      </p:nvGrpSpPr>
      <p:grpSpPr>
        <a:xfrm>
          <a:off x="0" y="0"/>
          <a:ext cx="0" cy="0"/>
          <a:chOff x="0" y="0"/>
          <a:chExt cx="0" cy="0"/>
        </a:xfrm>
      </p:grpSpPr>
      <p:sp>
        <p:nvSpPr>
          <p:cNvPr id="35" name="Text Placeholder 25">
            <a:extLst>
              <a:ext uri="{FF2B5EF4-FFF2-40B4-BE49-F238E27FC236}">
                <a16:creationId xmlns:a16="http://schemas.microsoft.com/office/drawing/2014/main" id="{2F04CD96-D11A-4B44-912B-ADD88AA349C1}"/>
              </a:ext>
            </a:extLst>
          </p:cNvPr>
          <p:cNvSpPr>
            <a:spLocks noGrp="1"/>
          </p:cNvSpPr>
          <p:nvPr>
            <p:ph type="body" sz="quarter" idx="46" hasCustomPrompt="1"/>
          </p:nvPr>
        </p:nvSpPr>
        <p:spPr>
          <a:xfrm>
            <a:off x="8120108" y="2411834"/>
            <a:ext cx="4077730" cy="4446166"/>
          </a:xfrm>
          <a:solidFill>
            <a:srgbClr val="FFF9F5"/>
          </a:solidFill>
        </p:spPr>
        <p:txBody>
          <a:bodyPr/>
          <a:lstStyle>
            <a:lvl1pPr marL="0" indent="0">
              <a:buNone/>
              <a:defRPr sz="200">
                <a:solidFill>
                  <a:srgbClr val="060000"/>
                </a:solidFill>
              </a:defRPr>
            </a:lvl1pPr>
          </a:lstStyle>
          <a:p>
            <a:pPr lvl="0"/>
            <a:r>
              <a:rPr lang="en-US"/>
              <a:t> </a:t>
            </a:r>
          </a:p>
        </p:txBody>
      </p:sp>
      <p:sp>
        <p:nvSpPr>
          <p:cNvPr id="13" name="Picture Placeholder 12">
            <a:extLst>
              <a:ext uri="{FF2B5EF4-FFF2-40B4-BE49-F238E27FC236}">
                <a16:creationId xmlns:a16="http://schemas.microsoft.com/office/drawing/2014/main" id="{7700E0BD-BA45-4A7E-A9CC-E715CDB8E7C2}"/>
              </a:ext>
            </a:extLst>
          </p:cNvPr>
          <p:cNvSpPr>
            <a:spLocks noGrp="1"/>
          </p:cNvSpPr>
          <p:nvPr>
            <p:ph type="pic" sz="quarter" idx="41"/>
          </p:nvPr>
        </p:nvSpPr>
        <p:spPr>
          <a:xfrm>
            <a:off x="4077730" y="0"/>
            <a:ext cx="4036542" cy="4316164"/>
          </a:xfrm>
          <a:solidFill>
            <a:srgbClr val="FFFFFF"/>
          </a:solidFill>
        </p:spPr>
        <p:txBody>
          <a:bodyPr/>
          <a:lstStyle>
            <a:lvl1pPr>
              <a:defRPr>
                <a:solidFill>
                  <a:schemeClr val="bg1"/>
                </a:solidFill>
              </a:defRPr>
            </a:lvl1pPr>
          </a:lstStyle>
          <a:p>
            <a:r>
              <a:rPr lang="nb-NO"/>
              <a:t>Klikk på ikonet for å legge til et bilde</a:t>
            </a:r>
            <a:endParaRPr lang="en-US"/>
          </a:p>
        </p:txBody>
      </p:sp>
      <p:sp>
        <p:nvSpPr>
          <p:cNvPr id="24" name="Text Placeholder 23">
            <a:extLst>
              <a:ext uri="{FF2B5EF4-FFF2-40B4-BE49-F238E27FC236}">
                <a16:creationId xmlns:a16="http://schemas.microsoft.com/office/drawing/2014/main" id="{CCE894AE-F5A2-4709-A208-E529BF8713F9}"/>
              </a:ext>
            </a:extLst>
          </p:cNvPr>
          <p:cNvSpPr>
            <a:spLocks noGrp="1"/>
          </p:cNvSpPr>
          <p:nvPr>
            <p:ph type="body" sz="quarter" idx="42" hasCustomPrompt="1"/>
          </p:nvPr>
        </p:nvSpPr>
        <p:spPr>
          <a:xfrm rot="16200000">
            <a:off x="4400294" y="3144021"/>
            <a:ext cx="3397251" cy="4030705"/>
          </a:xfrm>
          <a:custGeom>
            <a:avLst/>
            <a:gdLst>
              <a:gd name="connsiteX0" fmla="*/ 0 w 3429000"/>
              <a:gd name="connsiteY0" fmla="*/ 4051300 h 4051300"/>
              <a:gd name="connsiteX1" fmla="*/ 0 w 3429000"/>
              <a:gd name="connsiteY1" fmla="*/ 0 h 4051300"/>
              <a:gd name="connsiteX2" fmla="*/ 2503239 w 3429000"/>
              <a:gd name="connsiteY2" fmla="*/ 0 h 4051300"/>
              <a:gd name="connsiteX3" fmla="*/ 3429000 w 3429000"/>
              <a:gd name="connsiteY3" fmla="*/ 925761 h 4051300"/>
              <a:gd name="connsiteX4" fmla="*/ 3429000 w 3429000"/>
              <a:gd name="connsiteY4" fmla="*/ 4051300 h 405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4051300">
                <a:moveTo>
                  <a:pt x="0" y="4051300"/>
                </a:moveTo>
                <a:lnTo>
                  <a:pt x="0" y="0"/>
                </a:lnTo>
                <a:lnTo>
                  <a:pt x="2503239" y="0"/>
                </a:lnTo>
                <a:cubicBezTo>
                  <a:pt x="3014523" y="0"/>
                  <a:pt x="3429000" y="414477"/>
                  <a:pt x="3429000" y="925761"/>
                </a:cubicBezTo>
                <a:lnTo>
                  <a:pt x="3429000" y="4051300"/>
                </a:lnTo>
                <a:close/>
              </a:path>
            </a:pathLst>
          </a:custGeom>
          <a:solidFill>
            <a:srgbClr val="00207D"/>
          </a:solidFill>
        </p:spPr>
        <p:txBody>
          <a:bodyPr wrap="square">
            <a:noAutofit/>
          </a:bodyPr>
          <a:lstStyle>
            <a:lvl1pPr marL="0" indent="0">
              <a:buNone/>
              <a:defRPr sz="200">
                <a:solidFill>
                  <a:srgbClr val="040000"/>
                </a:solidFill>
              </a:defRPr>
            </a:lvl1pPr>
          </a:lstStyle>
          <a:p>
            <a:pPr lvl="0"/>
            <a:r>
              <a:rPr lang="en-US"/>
              <a:t> </a:t>
            </a:r>
          </a:p>
        </p:txBody>
      </p:sp>
      <p:sp>
        <p:nvSpPr>
          <p:cNvPr id="21" name="Text Placeholder 20">
            <a:extLst>
              <a:ext uri="{FF2B5EF4-FFF2-40B4-BE49-F238E27FC236}">
                <a16:creationId xmlns:a16="http://schemas.microsoft.com/office/drawing/2014/main" id="{6460C567-3FD3-4899-98EB-BA303D6775DF}"/>
              </a:ext>
            </a:extLst>
          </p:cNvPr>
          <p:cNvSpPr>
            <a:spLocks noGrp="1"/>
          </p:cNvSpPr>
          <p:nvPr>
            <p:ph type="body" sz="quarter" idx="40" hasCustomPrompt="1"/>
          </p:nvPr>
        </p:nvSpPr>
        <p:spPr>
          <a:xfrm rot="5400000">
            <a:off x="8422761" y="-308490"/>
            <a:ext cx="3460748" cy="4077730"/>
          </a:xfrm>
          <a:custGeom>
            <a:avLst/>
            <a:gdLst>
              <a:gd name="connsiteX0" fmla="*/ 0 w 3429000"/>
              <a:gd name="connsiteY0" fmla="*/ 4051300 h 4051300"/>
              <a:gd name="connsiteX1" fmla="*/ 0 w 3429000"/>
              <a:gd name="connsiteY1" fmla="*/ 0 h 4051300"/>
              <a:gd name="connsiteX2" fmla="*/ 2503239 w 3429000"/>
              <a:gd name="connsiteY2" fmla="*/ 0 h 4051300"/>
              <a:gd name="connsiteX3" fmla="*/ 3429000 w 3429000"/>
              <a:gd name="connsiteY3" fmla="*/ 925761 h 4051300"/>
              <a:gd name="connsiteX4" fmla="*/ 3429000 w 3429000"/>
              <a:gd name="connsiteY4" fmla="*/ 4051300 h 405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4051300">
                <a:moveTo>
                  <a:pt x="0" y="4051300"/>
                </a:moveTo>
                <a:lnTo>
                  <a:pt x="0" y="0"/>
                </a:lnTo>
                <a:lnTo>
                  <a:pt x="2503239" y="0"/>
                </a:lnTo>
                <a:cubicBezTo>
                  <a:pt x="3014523" y="0"/>
                  <a:pt x="3429000" y="414477"/>
                  <a:pt x="3429000" y="925761"/>
                </a:cubicBezTo>
                <a:lnTo>
                  <a:pt x="3429000" y="4051300"/>
                </a:lnTo>
                <a:close/>
              </a:path>
            </a:pathLst>
          </a:custGeom>
          <a:solidFill>
            <a:srgbClr val="CECDE7"/>
          </a:solidFill>
        </p:spPr>
        <p:txBody>
          <a:bodyPr wrap="square">
            <a:noAutofit/>
          </a:bodyPr>
          <a:lstStyle>
            <a:lvl1pPr marL="0" indent="0">
              <a:buNone/>
              <a:defRPr sz="200">
                <a:solidFill>
                  <a:srgbClr val="050000"/>
                </a:solidFill>
              </a:defRPr>
            </a:lvl1pPr>
          </a:lstStyle>
          <a:p>
            <a:pPr lvl="0"/>
            <a:r>
              <a:rPr lang="en-US"/>
              <a:t> </a:t>
            </a:r>
          </a:p>
        </p:txBody>
      </p:sp>
      <p:sp>
        <p:nvSpPr>
          <p:cNvPr id="27" name="Text Placeholder 25">
            <a:extLst>
              <a:ext uri="{FF2B5EF4-FFF2-40B4-BE49-F238E27FC236}">
                <a16:creationId xmlns:a16="http://schemas.microsoft.com/office/drawing/2014/main" id="{DC774C79-16BF-402F-AB0F-4B3DDB76E4B3}"/>
              </a:ext>
            </a:extLst>
          </p:cNvPr>
          <p:cNvSpPr>
            <a:spLocks noGrp="1"/>
          </p:cNvSpPr>
          <p:nvPr>
            <p:ph type="body" sz="quarter" idx="39" hasCustomPrompt="1"/>
          </p:nvPr>
        </p:nvSpPr>
        <p:spPr>
          <a:xfrm>
            <a:off x="0" y="0"/>
            <a:ext cx="4083566" cy="6858000"/>
          </a:xfrm>
          <a:solidFill>
            <a:srgbClr val="0061A8"/>
          </a:solidFill>
        </p:spPr>
        <p:txBody>
          <a:bodyPr/>
          <a:lstStyle>
            <a:lvl1pPr marL="0" indent="0">
              <a:buNone/>
              <a:defRPr sz="200">
                <a:solidFill>
                  <a:srgbClr val="03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4706959" y="4114895"/>
            <a:ext cx="3080679" cy="338741"/>
          </a:xfrm>
        </p:spPr>
        <p:txBody>
          <a:bodyPr anchor="b"/>
          <a:lstStyle>
            <a:lvl1pPr marL="0" indent="0">
              <a:buNone/>
              <a:defRPr sz="1600">
                <a:solidFill>
                  <a:schemeClr val="bg1"/>
                </a:solidFill>
                <a:latin typeface="SpareBank 1 Medium" panose="020B0500030000000000" pitchFamily="34" charset="0"/>
              </a:defRPr>
            </a:lvl1pPr>
          </a:lstStyle>
          <a:p>
            <a:pPr lvl="0"/>
            <a:r>
              <a:rPr lang="en-US" err="1"/>
              <a:t>Mellomtittel</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16704" y="234155"/>
            <a:ext cx="3253810" cy="553998"/>
          </a:xfrm>
        </p:spPr>
        <p:txBody>
          <a:bodyPr anchor="t"/>
          <a:lstStyle>
            <a:lvl1pPr>
              <a:lnSpc>
                <a:spcPct val="90000"/>
              </a:lnSpc>
              <a:defRPr>
                <a:solidFill>
                  <a:schemeClr val="bg1"/>
                </a:solidFill>
              </a:defRPr>
            </a:lvl1pPr>
          </a:lstStyle>
          <a:p>
            <a:r>
              <a:rPr lang="en-US" err="1"/>
              <a:t>Tittel</a:t>
            </a:r>
            <a:endParaRPr lang="en-US"/>
          </a:p>
        </p:txBody>
      </p:sp>
      <p:sp>
        <p:nvSpPr>
          <p:cNvPr id="5" name="Chart Placeholder 4">
            <a:extLst>
              <a:ext uri="{FF2B5EF4-FFF2-40B4-BE49-F238E27FC236}">
                <a16:creationId xmlns:a16="http://schemas.microsoft.com/office/drawing/2014/main" id="{62251966-DC51-42A4-9D10-7A6D8F3A70A2}"/>
              </a:ext>
            </a:extLst>
          </p:cNvPr>
          <p:cNvSpPr>
            <a:spLocks noGrp="1"/>
          </p:cNvSpPr>
          <p:nvPr>
            <p:ph type="chart" sz="quarter" idx="33"/>
          </p:nvPr>
        </p:nvSpPr>
        <p:spPr>
          <a:xfrm>
            <a:off x="9182117" y="4069602"/>
            <a:ext cx="2032424" cy="2013995"/>
          </a:xfrm>
          <a:prstGeom prst="rect">
            <a:avLst/>
          </a:prstGeom>
        </p:spPr>
        <p:txBody>
          <a:bodyPr lIns="0" tIns="0" rIns="0" bIns="0"/>
          <a:lstStyle/>
          <a:p>
            <a:r>
              <a:rPr lang="nb-NO"/>
              <a:t>Klikk ikonet for å legge til et diagram</a:t>
            </a:r>
            <a:endParaRPr lang="en-US"/>
          </a:p>
        </p:txBody>
      </p:sp>
      <p:sp>
        <p:nvSpPr>
          <p:cNvPr id="25" name="Text Placeholder 18">
            <a:extLst>
              <a:ext uri="{FF2B5EF4-FFF2-40B4-BE49-F238E27FC236}">
                <a16:creationId xmlns:a16="http://schemas.microsoft.com/office/drawing/2014/main" id="{DAB914C2-BF35-4A59-AC94-D43C6D9E0867}"/>
              </a:ext>
            </a:extLst>
          </p:cNvPr>
          <p:cNvSpPr>
            <a:spLocks noGrp="1"/>
          </p:cNvSpPr>
          <p:nvPr>
            <p:ph type="body" sz="quarter" idx="37" hasCustomPrompt="1"/>
          </p:nvPr>
        </p:nvSpPr>
        <p:spPr>
          <a:xfrm>
            <a:off x="315913" y="1228528"/>
            <a:ext cx="3253812" cy="338741"/>
          </a:xfrm>
        </p:spPr>
        <p:txBody>
          <a:bodyPr lIns="79200" anchor="b"/>
          <a:lstStyle>
            <a:lvl1pPr marL="0" indent="0">
              <a:buNone/>
              <a:defRPr sz="1600">
                <a:solidFill>
                  <a:schemeClr val="bg1"/>
                </a:solidFill>
                <a:latin typeface="SpareBank 1 Medium" panose="020B0500030000000000" pitchFamily="34" charset="0"/>
              </a:defRPr>
            </a:lvl1pPr>
          </a:lstStyle>
          <a:p>
            <a:pPr lvl="0"/>
            <a:r>
              <a:rPr lang="en-US" err="1"/>
              <a:t>Mellomtittel</a:t>
            </a:r>
            <a:endParaRPr lang="en-US"/>
          </a:p>
        </p:txBody>
      </p:sp>
      <p:sp>
        <p:nvSpPr>
          <p:cNvPr id="30" name="Text Placeholder 18">
            <a:extLst>
              <a:ext uri="{FF2B5EF4-FFF2-40B4-BE49-F238E27FC236}">
                <a16:creationId xmlns:a16="http://schemas.microsoft.com/office/drawing/2014/main" id="{D7576959-282F-48A7-93E6-CDC621CBBB57}"/>
              </a:ext>
            </a:extLst>
          </p:cNvPr>
          <p:cNvSpPr>
            <a:spLocks noGrp="1"/>
          </p:cNvSpPr>
          <p:nvPr>
            <p:ph type="body" sz="quarter" idx="44" hasCustomPrompt="1"/>
          </p:nvPr>
        </p:nvSpPr>
        <p:spPr>
          <a:xfrm>
            <a:off x="8472509" y="167205"/>
            <a:ext cx="3505064" cy="338741"/>
          </a:xfrm>
          <a:solidFill>
            <a:srgbClr val="0000FE">
              <a:alpha val="0"/>
            </a:srgbClr>
          </a:solidFill>
        </p:spPr>
        <p:txBody>
          <a:bodyPr anchor="b"/>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22" name="Text Placeholder 8">
            <a:extLst>
              <a:ext uri="{FF2B5EF4-FFF2-40B4-BE49-F238E27FC236}">
                <a16:creationId xmlns:a16="http://schemas.microsoft.com/office/drawing/2014/main" id="{277FC5C6-3FFB-4293-812F-50F87293B3AA}"/>
              </a:ext>
            </a:extLst>
          </p:cNvPr>
          <p:cNvSpPr>
            <a:spLocks noGrp="1"/>
          </p:cNvSpPr>
          <p:nvPr>
            <p:ph type="body" sz="quarter" idx="45"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26" name="addin_colorlist" hidden="1">
            <a:extLst>
              <a:ext uri="{FF2B5EF4-FFF2-40B4-BE49-F238E27FC236}">
                <a16:creationId xmlns:a16="http://schemas.microsoft.com/office/drawing/2014/main" id="{DE7A0B9B-A159-4769-AA7E-43F8A26DEAA5}"/>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firefarg3, firefarg4</a:t>
            </a:r>
          </a:p>
        </p:txBody>
      </p:sp>
      <p:sp>
        <p:nvSpPr>
          <p:cNvPr id="28" name="addin_colorbox" hidden="1">
            <a:extLst>
              <a:ext uri="{FF2B5EF4-FFF2-40B4-BE49-F238E27FC236}">
                <a16:creationId xmlns:a16="http://schemas.microsoft.com/office/drawing/2014/main" id="{A723CA78-23AE-48CA-B30D-BC65F7A9A3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31" name="addin_background" hidden="1">
            <a:extLst>
              <a:ext uri="{FF2B5EF4-FFF2-40B4-BE49-F238E27FC236}">
                <a16:creationId xmlns:a16="http://schemas.microsoft.com/office/drawing/2014/main" id="{FDB0DF5E-1B59-4D22-8E8C-0E8E2795D31D}"/>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32" name="addin_logo" hidden="1">
            <a:extLst>
              <a:ext uri="{FF2B5EF4-FFF2-40B4-BE49-F238E27FC236}">
                <a16:creationId xmlns:a16="http://schemas.microsoft.com/office/drawing/2014/main" id="{CC87C9FE-39EB-4A6D-868B-7B8E1B4B3B1C}"/>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33" name="addin_title" hidden="1">
            <a:extLst>
              <a:ext uri="{FF2B5EF4-FFF2-40B4-BE49-F238E27FC236}">
                <a16:creationId xmlns:a16="http://schemas.microsoft.com/office/drawing/2014/main" id="{2147B6EF-8E5B-42EE-B44C-8A50E0911D90}"/>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34" name="addin_text" hidden="1">
            <a:extLst>
              <a:ext uri="{FF2B5EF4-FFF2-40B4-BE49-F238E27FC236}">
                <a16:creationId xmlns:a16="http://schemas.microsoft.com/office/drawing/2014/main" id="{F117A96B-03C2-43F0-BDD8-8161858E432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36" name="addin_image" hidden="1">
            <a:extLst>
              <a:ext uri="{FF2B5EF4-FFF2-40B4-BE49-F238E27FC236}">
                <a16:creationId xmlns:a16="http://schemas.microsoft.com/office/drawing/2014/main" id="{870B3DFC-356E-466E-A04C-39E936E6E326}"/>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37" name="Rectangle 36" hidden="1">
            <a:extLst>
              <a:ext uri="{FF2B5EF4-FFF2-40B4-BE49-F238E27FC236}">
                <a16:creationId xmlns:a16="http://schemas.microsoft.com/office/drawing/2014/main" id="{6D39FA83-C4E7-4637-ABFB-525099A04B9B}"/>
              </a:ext>
            </a:extLst>
          </p:cNvPr>
          <p:cNvSpPr/>
          <p:nvPr userDrawn="1"/>
        </p:nvSpPr>
        <p:spPr>
          <a:xfrm>
            <a:off x="-598538" y="753"/>
            <a:ext cx="540068" cy="540068"/>
          </a:xfrm>
          <a:prstGeom prst="rect">
            <a:avLst/>
          </a:prstGeom>
          <a:solidFill>
            <a:srgbClr val="C3C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hidden="1">
            <a:extLst>
              <a:ext uri="{FF2B5EF4-FFF2-40B4-BE49-F238E27FC236}">
                <a16:creationId xmlns:a16="http://schemas.microsoft.com/office/drawing/2014/main" id="{A7530B15-9197-446D-BAD0-B354241C94F9}"/>
              </a:ext>
            </a:extLst>
          </p:cNvPr>
          <p:cNvSpPr/>
          <p:nvPr userDrawn="1"/>
        </p:nvSpPr>
        <p:spPr>
          <a:xfrm>
            <a:off x="-598538" y="275482"/>
            <a:ext cx="266019" cy="265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hidden="1">
            <a:extLst>
              <a:ext uri="{FF2B5EF4-FFF2-40B4-BE49-F238E27FC236}">
                <a16:creationId xmlns:a16="http://schemas.microsoft.com/office/drawing/2014/main" id="{12CFCD8F-01FE-4654-871C-7FF1504A9466}"/>
              </a:ext>
            </a:extLst>
          </p:cNvPr>
          <p:cNvSpPr/>
          <p:nvPr userDrawn="1"/>
        </p:nvSpPr>
        <p:spPr>
          <a:xfrm>
            <a:off x="-332519" y="275481"/>
            <a:ext cx="274049" cy="265338"/>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hidden="1">
            <a:extLst>
              <a:ext uri="{FF2B5EF4-FFF2-40B4-BE49-F238E27FC236}">
                <a16:creationId xmlns:a16="http://schemas.microsoft.com/office/drawing/2014/main" id="{73D33CA6-FE73-4DD0-A18B-77AA905F72DD}"/>
              </a:ext>
            </a:extLst>
          </p:cNvPr>
          <p:cNvSpPr/>
          <p:nvPr userDrawn="1"/>
        </p:nvSpPr>
        <p:spPr>
          <a:xfrm>
            <a:off x="-332519" y="753"/>
            <a:ext cx="274049" cy="274726"/>
          </a:xfrm>
          <a:prstGeom prst="rect">
            <a:avLst/>
          </a:prstGeom>
          <a:solidFill>
            <a:srgbClr val="00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1">
            <a:extLst>
              <a:ext uri="{FF2B5EF4-FFF2-40B4-BE49-F238E27FC236}">
                <a16:creationId xmlns:a16="http://schemas.microsoft.com/office/drawing/2014/main" id="{2CE2E79D-4BE6-4DCF-BE36-0B43C13C476C}"/>
              </a:ext>
            </a:extLst>
          </p:cNvPr>
          <p:cNvSpPr>
            <a:spLocks noGrp="1"/>
          </p:cNvSpPr>
          <p:nvPr>
            <p:ph type="body" sz="quarter" idx="28"/>
          </p:nvPr>
        </p:nvSpPr>
        <p:spPr>
          <a:xfrm>
            <a:off x="315913" y="1695722"/>
            <a:ext cx="3253811" cy="1310278"/>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2" name="Text Placeholder 1">
            <a:extLst>
              <a:ext uri="{FF2B5EF4-FFF2-40B4-BE49-F238E27FC236}">
                <a16:creationId xmlns:a16="http://schemas.microsoft.com/office/drawing/2014/main" id="{8AE6BBE8-A093-48FC-8519-587B0A829EB2}"/>
              </a:ext>
            </a:extLst>
          </p:cNvPr>
          <p:cNvSpPr>
            <a:spLocks noGrp="1"/>
          </p:cNvSpPr>
          <p:nvPr>
            <p:ph type="body" sz="quarter" idx="47"/>
          </p:nvPr>
        </p:nvSpPr>
        <p:spPr>
          <a:xfrm>
            <a:off x="8472510" y="603919"/>
            <a:ext cx="3505064" cy="1807915"/>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3" name="Text Placeholder 1">
            <a:extLst>
              <a:ext uri="{FF2B5EF4-FFF2-40B4-BE49-F238E27FC236}">
                <a16:creationId xmlns:a16="http://schemas.microsoft.com/office/drawing/2014/main" id="{08CD107A-6138-4458-8580-DDA462984F8A}"/>
              </a:ext>
            </a:extLst>
          </p:cNvPr>
          <p:cNvSpPr>
            <a:spLocks noGrp="1"/>
          </p:cNvSpPr>
          <p:nvPr>
            <p:ph type="body" sz="quarter" idx="48"/>
          </p:nvPr>
        </p:nvSpPr>
        <p:spPr>
          <a:xfrm>
            <a:off x="4706960" y="4551609"/>
            <a:ext cx="3080680" cy="1807915"/>
          </a:xfrm>
          <a:prstGeom prst="rect">
            <a:avLst/>
          </a:prstGeom>
        </p:spPr>
        <p:txBody>
          <a:bodyPr lIns="0" tIns="0" rIns="0" bIns="0"/>
          <a:lstStyle>
            <a:lvl1pPr>
              <a:defRPr sz="1400">
                <a:solidFill>
                  <a:schemeClr val="bg1"/>
                </a:solidFill>
              </a:defRPr>
            </a:lvl1pPr>
            <a:lvl2pPr>
              <a:defRPr sz="1200">
                <a:solidFill>
                  <a:schemeClr val="bg1"/>
                </a:solidFill>
              </a:defRPr>
            </a:lvl2pPr>
            <a:lvl3pPr>
              <a:defRPr sz="1100">
                <a:solidFill>
                  <a:schemeClr val="bg1"/>
                </a:solidFill>
              </a:defRPr>
            </a:lvl3pPr>
            <a:lvl4pPr>
              <a:defRPr sz="1000">
                <a:solidFill>
                  <a:schemeClr val="bg1"/>
                </a:solidFill>
              </a:defRPr>
            </a:lvl4pPr>
            <a:lvl5pPr>
              <a:defRPr sz="9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3" name="logo_blaa" hidden="1">
            <a:extLst>
              <a:ext uri="{FF2B5EF4-FFF2-40B4-BE49-F238E27FC236}">
                <a16:creationId xmlns:a16="http://schemas.microsoft.com/office/drawing/2014/main" id="{2CE1DAB6-7347-8DDE-0497-57CE19C90445}"/>
              </a:ext>
            </a:extLst>
          </p:cNvPr>
          <p:cNvPicPr>
            <a:picLocks/>
          </p:cNvPicPr>
          <p:nvPr userDrawn="1"/>
        </p:nvPicPr>
        <p:blipFill>
          <a:blip r:embed="rId2"/>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0BAF9A97-7A6D-8D38-7C8C-676137520EC7}"/>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63412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med bilde (Bak)">
    <p:bg>
      <p:bgPr>
        <a:solidFill>
          <a:srgbClr val="005AA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86664A-2EF2-43CB-A41F-676FF9096368}"/>
              </a:ext>
            </a:extLst>
          </p:cNvPr>
          <p:cNvSpPr>
            <a:spLocks noGrp="1"/>
          </p:cNvSpPr>
          <p:nvPr>
            <p:ph type="pic" sz="quarter" idx="14"/>
          </p:nvPr>
        </p:nvSpPr>
        <p:spPr>
          <a:xfrm>
            <a:off x="0" y="1"/>
            <a:ext cx="12192000" cy="6858000"/>
          </a:xfrm>
          <a:prstGeom prst="rect">
            <a:avLst/>
          </a:prstGeom>
        </p:spPr>
        <p:txBody>
          <a:bodyPr/>
          <a:lstStyle>
            <a:lvl1pPr>
              <a:defRPr>
                <a:solidFill>
                  <a:schemeClr val="bg1"/>
                </a:solidFill>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solidFill>
                  <a:schemeClr val="bg1"/>
                </a:solidFill>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8" name="Text Placeholder 8">
            <a:extLst>
              <a:ext uri="{FF2B5EF4-FFF2-40B4-BE49-F238E27FC236}">
                <a16:creationId xmlns:a16="http://schemas.microsoft.com/office/drawing/2014/main" id="{04DA4748-4F43-4F1B-AAEB-2ED411E524C2}"/>
              </a:ext>
            </a:extLst>
          </p:cNvPr>
          <p:cNvSpPr>
            <a:spLocks noGrp="1"/>
          </p:cNvSpPr>
          <p:nvPr>
            <p:ph type="body" sz="quarter" idx="13" hasCustomPrompt="1"/>
          </p:nvPr>
        </p:nvSpPr>
        <p:spPr>
          <a:xfrm>
            <a:off x="305594" y="301039"/>
            <a:ext cx="2667000" cy="560754"/>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2" name="addin_colorlist" hidden="1">
            <a:extLst>
              <a:ext uri="{FF2B5EF4-FFF2-40B4-BE49-F238E27FC236}">
                <a16:creationId xmlns:a16="http://schemas.microsoft.com/office/drawing/2014/main" id="{C94E69BD-0A56-40F8-B68A-E3D823537E4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D1EDA5DC-474F-4369-8152-D656FEB6ADA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9" name="addin_background" hidden="1">
            <a:extLst>
              <a:ext uri="{FF2B5EF4-FFF2-40B4-BE49-F238E27FC236}">
                <a16:creationId xmlns:a16="http://schemas.microsoft.com/office/drawing/2014/main" id="{15396179-4FC6-46C7-82A4-0F380217A02E}"/>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25048B53-A7C6-4F18-96FB-30937FDBA63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5FF0EACC-C50A-44B5-8C4D-444ED159113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FCFE3393-AB3C-44EB-AFC3-F01B9D65C2D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49EF98D6-91C4-4ED8-AF8C-C1F414AB3967}"/>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logo_blaa" hidden="1">
            <a:extLst>
              <a:ext uri="{FF2B5EF4-FFF2-40B4-BE49-F238E27FC236}">
                <a16:creationId xmlns:a16="http://schemas.microsoft.com/office/drawing/2014/main" id="{8462496D-F939-D8ED-DD71-BD06839281A2}"/>
              </a:ext>
            </a:extLst>
          </p:cNvPr>
          <p:cNvPicPr>
            <a:picLocks/>
          </p:cNvPicPr>
          <p:nvPr userDrawn="1"/>
        </p:nvPicPr>
        <p:blipFill>
          <a:blip r:embed="rId3"/>
          <a:stretch>
            <a:fillRect/>
          </a:stretch>
        </p:blipFill>
        <p:spPr>
          <a:xfrm>
            <a:off x="305591" y="301037"/>
            <a:ext cx="2667000" cy="560754"/>
          </a:xfrm>
          <a:prstGeom prst="rect">
            <a:avLst/>
          </a:prstGeom>
        </p:spPr>
      </p:pic>
      <p:pic>
        <p:nvPicPr>
          <p:cNvPr id="9" name="logo_hvit" hidden="1">
            <a:extLst>
              <a:ext uri="{FF2B5EF4-FFF2-40B4-BE49-F238E27FC236}">
                <a16:creationId xmlns:a16="http://schemas.microsoft.com/office/drawing/2014/main" id="{B2B3C1A5-867C-09E5-2553-20096841CAD5}"/>
              </a:ext>
            </a:extLst>
          </p:cNvPr>
          <p:cNvPicPr>
            <a:picLocks/>
          </p:cNvPicPr>
          <p:nvPr userDrawn="1"/>
        </p:nvPicPr>
        <p:blipFill>
          <a:blip r:embed="rId2"/>
          <a:stretch>
            <a:fillRect/>
          </a:stretch>
        </p:blipFill>
        <p:spPr>
          <a:xfrm>
            <a:off x="305592" y="301038"/>
            <a:ext cx="2667000" cy="560754"/>
          </a:xfrm>
          <a:prstGeom prst="rect">
            <a:avLst/>
          </a:prstGeom>
        </p:spPr>
      </p:pic>
    </p:spTree>
    <p:extLst>
      <p:ext uri="{BB962C8B-B14F-4D97-AF65-F5344CB8AC3E}">
        <p14:creationId xmlns:p14="http://schemas.microsoft.com/office/powerpoint/2010/main" val="112027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rgbClr val="FFF9F5"/>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CE894AE-F5A2-4709-A208-E529BF8713F9}"/>
              </a:ext>
            </a:extLst>
          </p:cNvPr>
          <p:cNvSpPr>
            <a:spLocks noGrp="1"/>
          </p:cNvSpPr>
          <p:nvPr>
            <p:ph type="body" sz="quarter" idx="42" hasCustomPrompt="1"/>
          </p:nvPr>
        </p:nvSpPr>
        <p:spPr>
          <a:xfrm rot="16200000">
            <a:off x="5270105" y="-63898"/>
            <a:ext cx="4292600" cy="9551195"/>
          </a:xfrm>
          <a:prstGeom prst="round1Rect">
            <a:avLst>
              <a:gd name="adj" fmla="val 43590"/>
            </a:avLst>
          </a:prstGeom>
          <a:solidFill>
            <a:srgbClr val="00207D"/>
          </a:solidFill>
        </p:spPr>
        <p:txBody>
          <a:bodyPr wrap="square">
            <a:noAutofit/>
          </a:bodyPr>
          <a:lstStyle>
            <a:lvl1pPr marL="0" indent="0">
              <a:buNone/>
              <a:defRPr sz="200">
                <a:solidFill>
                  <a:srgbClr val="020000"/>
                </a:solidFill>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a:xfrm>
            <a:off x="3273029" y="6347818"/>
            <a:ext cx="1846659" cy="153888"/>
          </a:xfrm>
          <a:solidFill>
            <a:srgbClr val="0000FF">
              <a:alpha val="0"/>
            </a:srgbClr>
          </a:solidFill>
        </p:spPr>
        <p:txBody>
          <a:bodyPr anchor="t"/>
          <a:lstStyle>
            <a:lvl1pPr>
              <a:defRPr>
                <a:solidFill>
                  <a:schemeClr val="bg1"/>
                </a:solidFill>
              </a:defRPr>
            </a:lvl1pPr>
          </a:lstStyle>
          <a:p>
            <a:endParaRPr lang="en-US"/>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3273029" y="6112838"/>
            <a:ext cx="1846659" cy="153888"/>
          </a:xfrm>
          <a:solidFill>
            <a:srgbClr val="0000FF">
              <a:alpha val="0"/>
            </a:srgbClr>
          </a:solidFill>
        </p:spPr>
        <p:txBody>
          <a:bodyPr anchor="b">
            <a:noAutofit/>
          </a:bodyPr>
          <a:lstStyle>
            <a:lvl1pPr marL="0" indent="0">
              <a:buNone/>
              <a:defRPr sz="1000">
                <a:solidFill>
                  <a:schemeClr val="bg1"/>
                </a:solidFill>
                <a:latin typeface="SpareBank 1 Medium" panose="020B0500030000000000" pitchFamily="34" charset="0"/>
              </a:defRPr>
            </a:lvl1pPr>
          </a:lstStyle>
          <a:p>
            <a:pPr lvl="0"/>
            <a:r>
              <a:rPr lang="en-US" err="1"/>
              <a:t>Navn</a:t>
            </a:r>
            <a:endParaRPr lang="en-US"/>
          </a:p>
        </p:txBody>
      </p:sp>
      <p:sp>
        <p:nvSpPr>
          <p:cNvPr id="18" name="Title 13">
            <a:extLst>
              <a:ext uri="{FF2B5EF4-FFF2-40B4-BE49-F238E27FC236}">
                <a16:creationId xmlns:a16="http://schemas.microsoft.com/office/drawing/2014/main" id="{C46AD3B1-167D-4395-A447-CD474FECC12F}"/>
              </a:ext>
            </a:extLst>
          </p:cNvPr>
          <p:cNvSpPr>
            <a:spLocks noGrp="1"/>
          </p:cNvSpPr>
          <p:nvPr>
            <p:ph type="title" hasCustomPrompt="1"/>
          </p:nvPr>
        </p:nvSpPr>
        <p:spPr>
          <a:xfrm>
            <a:off x="364328" y="407521"/>
            <a:ext cx="6746085" cy="1284754"/>
          </a:xfrm>
        </p:spPr>
        <p:txBody>
          <a:bodyPr anchor="ctr"/>
          <a:lstStyle>
            <a:lvl1pPr>
              <a:lnSpc>
                <a:spcPct val="90000"/>
              </a:lnSpc>
              <a:defRPr sz="10000">
                <a:solidFill>
                  <a:srgbClr val="00207D"/>
                </a:solidFill>
              </a:defRPr>
            </a:lvl1pPr>
          </a:lstStyle>
          <a:p>
            <a:r>
              <a:rPr lang="en-US" err="1"/>
              <a:t>Tittel</a:t>
            </a:r>
            <a:endParaRPr lang="en-US"/>
          </a:p>
        </p:txBody>
      </p:sp>
      <p:sp>
        <p:nvSpPr>
          <p:cNvPr id="22" name="Text Placeholder 18">
            <a:extLst>
              <a:ext uri="{FF2B5EF4-FFF2-40B4-BE49-F238E27FC236}">
                <a16:creationId xmlns:a16="http://schemas.microsoft.com/office/drawing/2014/main" id="{68846015-2A3B-446D-A0B8-D29C61C01F9A}"/>
              </a:ext>
            </a:extLst>
          </p:cNvPr>
          <p:cNvSpPr>
            <a:spLocks noGrp="1"/>
          </p:cNvSpPr>
          <p:nvPr>
            <p:ph type="body" sz="quarter" idx="43" hasCustomPrompt="1"/>
          </p:nvPr>
        </p:nvSpPr>
        <p:spPr>
          <a:xfrm>
            <a:off x="5263755" y="6112838"/>
            <a:ext cx="1846659" cy="153888"/>
          </a:xfrm>
          <a:solidFill>
            <a:srgbClr val="0000FF">
              <a:alpha val="0"/>
            </a:srgbClr>
          </a:solidFill>
        </p:spPr>
        <p:txBody>
          <a:bodyPr anchor="b">
            <a:noAutofit/>
          </a:bodyPr>
          <a:lstStyle>
            <a:lvl1pPr marL="0" indent="0">
              <a:buNone/>
              <a:defRPr sz="1000">
                <a:solidFill>
                  <a:schemeClr val="bg1"/>
                </a:solidFill>
                <a:latin typeface="SpareBank 1 Medium" panose="020B0500030000000000" pitchFamily="34" charset="0"/>
              </a:defRPr>
            </a:lvl1pPr>
          </a:lstStyle>
          <a:p>
            <a:pPr lvl="0"/>
            <a:r>
              <a:rPr lang="en-US" err="1"/>
              <a:t>Sted</a:t>
            </a:r>
            <a:endParaRPr lang="en-US"/>
          </a:p>
        </p:txBody>
      </p:sp>
      <p:sp>
        <p:nvSpPr>
          <p:cNvPr id="26" name="Date Placeholder 3">
            <a:extLst>
              <a:ext uri="{FF2B5EF4-FFF2-40B4-BE49-F238E27FC236}">
                <a16:creationId xmlns:a16="http://schemas.microsoft.com/office/drawing/2014/main" id="{B9BD4B98-07E6-4F80-AF51-2316CD968B06}"/>
              </a:ext>
            </a:extLst>
          </p:cNvPr>
          <p:cNvSpPr>
            <a:spLocks noGrp="1"/>
          </p:cNvSpPr>
          <p:nvPr>
            <p:ph type="dt" sz="half" idx="2"/>
          </p:nvPr>
        </p:nvSpPr>
        <p:spPr>
          <a:xfrm>
            <a:off x="5263755" y="6347818"/>
            <a:ext cx="1846659" cy="153888"/>
          </a:xfrm>
          <a:prstGeom prst="rect">
            <a:avLst/>
          </a:prstGeom>
          <a:solidFill>
            <a:srgbClr val="0000FF">
              <a:alpha val="0"/>
            </a:srgbClr>
          </a:solidFill>
        </p:spPr>
        <p:txBody>
          <a:bodyPr vert="horz" lIns="0" tIns="0" rIns="0" bIns="0" rtlCol="0" anchor="ctr">
            <a:noAutofit/>
          </a:bodyPr>
          <a:lstStyle>
            <a:lvl1pPr algn="l">
              <a:defRPr sz="1000">
                <a:solidFill>
                  <a:schemeClr val="bg1"/>
                </a:solidFill>
              </a:defRPr>
            </a:lvl1pPr>
          </a:lstStyle>
          <a:p>
            <a:fld id="{FEFC056B-C59F-4497-9C7A-409816C61A10}" type="datetimeFigureOut">
              <a:rPr lang="en-US" smtClean="0"/>
              <a:pPr/>
              <a:t>1/27/2025</a:t>
            </a:fld>
            <a:endParaRPr lang="en-US"/>
          </a:p>
        </p:txBody>
      </p:sp>
      <p:sp>
        <p:nvSpPr>
          <p:cNvPr id="28" name="Text Placeholder 23">
            <a:extLst>
              <a:ext uri="{FF2B5EF4-FFF2-40B4-BE49-F238E27FC236}">
                <a16:creationId xmlns:a16="http://schemas.microsoft.com/office/drawing/2014/main" id="{9BF6C8A6-65BE-42D3-BEB6-7005D686B561}"/>
              </a:ext>
            </a:extLst>
          </p:cNvPr>
          <p:cNvSpPr>
            <a:spLocks noGrp="1"/>
          </p:cNvSpPr>
          <p:nvPr>
            <p:ph type="body" sz="quarter" idx="44" hasCustomPrompt="1"/>
          </p:nvPr>
        </p:nvSpPr>
        <p:spPr>
          <a:xfrm rot="10800000">
            <a:off x="7561943" y="0"/>
            <a:ext cx="4630057" cy="6858001"/>
          </a:xfrm>
          <a:prstGeom prst="round1Rect">
            <a:avLst>
              <a:gd name="adj" fmla="val 47979"/>
            </a:avLst>
          </a:prstGeom>
          <a:solidFill>
            <a:srgbClr val="00579E"/>
          </a:solidFill>
        </p:spPr>
        <p:txBody>
          <a:bodyPr wrap="square">
            <a:noAutofit/>
          </a:bodyPr>
          <a:lstStyle>
            <a:lvl1pPr marL="0" indent="0">
              <a:buNone/>
              <a:defRPr sz="200">
                <a:solidFill>
                  <a:srgbClr val="010000"/>
                </a:solidFill>
              </a:defRPr>
            </a:lvl1pPr>
          </a:lstStyle>
          <a:p>
            <a:pPr lvl="0"/>
            <a:r>
              <a:rPr lang="en-US"/>
              <a:t> </a:t>
            </a:r>
          </a:p>
        </p:txBody>
      </p:sp>
      <p:sp>
        <p:nvSpPr>
          <p:cNvPr id="13" name="Text Placeholder 8">
            <a:extLst>
              <a:ext uri="{FF2B5EF4-FFF2-40B4-BE49-F238E27FC236}">
                <a16:creationId xmlns:a16="http://schemas.microsoft.com/office/drawing/2014/main" id="{796F1FE8-28E4-4C92-9D93-7B8DCD670978}"/>
              </a:ext>
            </a:extLst>
          </p:cNvPr>
          <p:cNvSpPr>
            <a:spLocks noGrp="1"/>
          </p:cNvSpPr>
          <p:nvPr>
            <p:ph type="body" sz="quarter" idx="63"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4" name="addin_colorlist" hidden="1">
            <a:extLst>
              <a:ext uri="{FF2B5EF4-FFF2-40B4-BE49-F238E27FC236}">
                <a16:creationId xmlns:a16="http://schemas.microsoft.com/office/drawing/2014/main" id="{1BD38ED4-B725-4AAB-9487-255EBB7049C2}"/>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siste1, siste2, siste3, siste4</a:t>
            </a:r>
          </a:p>
        </p:txBody>
      </p:sp>
      <p:sp>
        <p:nvSpPr>
          <p:cNvPr id="15" name="addin_colorbox" hidden="1">
            <a:extLst>
              <a:ext uri="{FF2B5EF4-FFF2-40B4-BE49-F238E27FC236}">
                <a16:creationId xmlns:a16="http://schemas.microsoft.com/office/drawing/2014/main" id="{6F4D908F-B453-4F18-BE82-ACB5B2DA82B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AFC09F4C-2DCB-4C69-9F83-FBEF8B9EA1EA}"/>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052BDCAC-5BC9-42C5-8C89-4398E2F45DAB}"/>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305CCF73-19C7-4C9B-893D-1D0A7E0B1B9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3" name="addin_text" hidden="1">
            <a:extLst>
              <a:ext uri="{FF2B5EF4-FFF2-40B4-BE49-F238E27FC236}">
                <a16:creationId xmlns:a16="http://schemas.microsoft.com/office/drawing/2014/main" id="{03A08D40-C143-4FDB-834C-4EDCBBAB098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spestext" hidden="1">
            <a:extLst>
              <a:ext uri="{FF2B5EF4-FFF2-40B4-BE49-F238E27FC236}">
                <a16:creationId xmlns:a16="http://schemas.microsoft.com/office/drawing/2014/main" id="{282BCBC8-4FEA-4F9A-A003-2C640A6FBC6E}"/>
              </a:ext>
            </a:extLst>
          </p:cNvPr>
          <p:cNvSpPr/>
          <p:nvPr userDrawn="1"/>
        </p:nvSpPr>
        <p:spPr>
          <a:xfrm>
            <a:off x="2499793"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addin_spestext</a:t>
            </a:r>
            <a:endParaRPr lang="nb-NO"/>
          </a:p>
        </p:txBody>
      </p:sp>
      <p:sp>
        <p:nvSpPr>
          <p:cNvPr id="3" name="Text Placeholder 2">
            <a:extLst>
              <a:ext uri="{FF2B5EF4-FFF2-40B4-BE49-F238E27FC236}">
                <a16:creationId xmlns:a16="http://schemas.microsoft.com/office/drawing/2014/main" id="{D0157286-2074-4AB7-850D-1D7DDD1937DB}"/>
              </a:ext>
            </a:extLst>
          </p:cNvPr>
          <p:cNvSpPr>
            <a:spLocks noGrp="1"/>
          </p:cNvSpPr>
          <p:nvPr>
            <p:ph type="body" sz="quarter" idx="64" hasCustomPrompt="1"/>
          </p:nvPr>
        </p:nvSpPr>
        <p:spPr>
          <a:xfrm>
            <a:off x="328608" y="6115219"/>
            <a:ext cx="1640683" cy="461665"/>
          </a:xfrm>
        </p:spPr>
        <p:txBody>
          <a:bodyPr/>
          <a:lstStyle>
            <a:lvl1pPr marL="0" indent="0">
              <a:buNone/>
              <a:defRPr sz="1000"/>
            </a:lvl1pPr>
          </a:lstStyle>
          <a:p>
            <a:r>
              <a:rPr lang="en-US" sz="1000">
                <a:solidFill>
                  <a:srgbClr val="00207D"/>
                </a:solidFill>
              </a:rPr>
              <a:t>Sparebank1.no</a:t>
            </a:r>
          </a:p>
          <a:p>
            <a:r>
              <a:rPr lang="en-US" sz="1000">
                <a:solidFill>
                  <a:srgbClr val="00207D"/>
                </a:solidFill>
              </a:rPr>
              <a:t>Facebook.com/sb1.no</a:t>
            </a:r>
          </a:p>
          <a:p>
            <a:r>
              <a:rPr lang="en-US" sz="1000">
                <a:solidFill>
                  <a:srgbClr val="00207D"/>
                </a:solidFill>
              </a:rPr>
              <a:t>@sb1ostlandet</a:t>
            </a:r>
          </a:p>
        </p:txBody>
      </p:sp>
      <p:sp>
        <p:nvSpPr>
          <p:cNvPr id="25" name="DefLogoHvit" hidden="1">
            <a:extLst>
              <a:ext uri="{FF2B5EF4-FFF2-40B4-BE49-F238E27FC236}">
                <a16:creationId xmlns:a16="http://schemas.microsoft.com/office/drawing/2014/main" id="{2DB8AE09-CD4A-45F7-950C-8FF439D201A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logo_blaa" hidden="1">
            <a:extLst>
              <a:ext uri="{FF2B5EF4-FFF2-40B4-BE49-F238E27FC236}">
                <a16:creationId xmlns:a16="http://schemas.microsoft.com/office/drawing/2014/main" id="{3CFCF9E3-1209-0D1D-A826-F6E53ABED4C0}"/>
              </a:ext>
            </a:extLst>
          </p:cNvPr>
          <p:cNvPicPr>
            <a:picLocks/>
          </p:cNvPicPr>
          <p:nvPr userDrawn="1"/>
        </p:nvPicPr>
        <p:blipFill>
          <a:blip r:embed="rId3"/>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0BFB1D4D-807E-4252-6B64-5E3CFCC1B6D3}"/>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507657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un tittel">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30A9F-5053-4DB4-BE21-F0A37A195789}"/>
              </a:ext>
            </a:extLst>
          </p:cNvPr>
          <p:cNvSpPr>
            <a:spLocks noGrp="1"/>
          </p:cNvSpPr>
          <p:nvPr>
            <p:ph type="dt" sz="half" idx="10"/>
          </p:nvPr>
        </p:nvSpPr>
        <p:spPr/>
        <p:txBody>
          <a:bodyPr/>
          <a:lstStyle>
            <a:lvl1pPr>
              <a:defRPr>
                <a:solidFill>
                  <a:srgbClr val="002060"/>
                </a:solidFill>
              </a:defRPr>
            </a:lvl1pPr>
          </a:lstStyle>
          <a:p>
            <a:fld id="{FEFC056B-C59F-4497-9C7A-409816C61A10}" type="datetimeFigureOut">
              <a:rPr lang="en-US" smtClean="0"/>
              <a:pPr/>
              <a:t>1/27/2025</a:t>
            </a:fld>
            <a:endParaRPr lang="en-US"/>
          </a:p>
        </p:txBody>
      </p:sp>
      <p:sp>
        <p:nvSpPr>
          <p:cNvPr id="3" name="Footer Placeholder 2">
            <a:extLst>
              <a:ext uri="{FF2B5EF4-FFF2-40B4-BE49-F238E27FC236}">
                <a16:creationId xmlns:a16="http://schemas.microsoft.com/office/drawing/2014/main" id="{6000383E-FC0D-4BBD-B582-285183134F9E}"/>
              </a:ext>
            </a:extLst>
          </p:cNvPr>
          <p:cNvSpPr>
            <a:spLocks noGrp="1"/>
          </p:cNvSpPr>
          <p:nvPr>
            <p:ph type="ftr" sz="quarter" idx="11"/>
          </p:nvPr>
        </p:nvSpPr>
        <p:spPr/>
        <p:txBody>
          <a:bodyPr/>
          <a:lstStyle>
            <a:lvl1pPr>
              <a:defRPr>
                <a:solidFill>
                  <a:srgbClr val="002060"/>
                </a:solidFill>
              </a:defRPr>
            </a:lvl1pPr>
          </a:lstStyle>
          <a:p>
            <a:endParaRPr lang="en-US"/>
          </a:p>
        </p:txBody>
      </p:sp>
      <p:sp>
        <p:nvSpPr>
          <p:cNvPr id="4" name="Slide Number Placeholder 3">
            <a:extLst>
              <a:ext uri="{FF2B5EF4-FFF2-40B4-BE49-F238E27FC236}">
                <a16:creationId xmlns:a16="http://schemas.microsoft.com/office/drawing/2014/main" id="{3D0E5267-B60F-431C-98DF-C672F505E9C2}"/>
              </a:ext>
            </a:extLst>
          </p:cNvPr>
          <p:cNvSpPr>
            <a:spLocks noGrp="1"/>
          </p:cNvSpPr>
          <p:nvPr>
            <p:ph type="sldNum" sz="quarter" idx="12"/>
          </p:nvPr>
        </p:nvSpPr>
        <p:spPr/>
        <p:txBody>
          <a:bodyPr/>
          <a:lstStyle>
            <a:lvl1pPr>
              <a:defRPr>
                <a:solidFill>
                  <a:srgbClr val="002060"/>
                </a:solidFill>
              </a:defRPr>
            </a:lvl1pPr>
          </a:lstStyle>
          <a:p>
            <a:fld id="{E21350B7-B9C6-4D95-8DED-14AC5563525B}" type="slidenum">
              <a:rPr lang="en-US" smtClean="0"/>
              <a:pPr/>
              <a:t>‹#›</a:t>
            </a:fld>
            <a:endParaRPr lang="en-US"/>
          </a:p>
        </p:txBody>
      </p:sp>
      <p:sp>
        <p:nvSpPr>
          <p:cNvPr id="5" name="Tittel 4">
            <a:extLst>
              <a:ext uri="{FF2B5EF4-FFF2-40B4-BE49-F238E27FC236}">
                <a16:creationId xmlns:a16="http://schemas.microsoft.com/office/drawing/2014/main" id="{FD75FC5D-6F55-45E1-BA2B-4AD0149F6659}"/>
              </a:ext>
            </a:extLst>
          </p:cNvPr>
          <p:cNvSpPr>
            <a:spLocks noGrp="1"/>
          </p:cNvSpPr>
          <p:nvPr>
            <p:ph type="title"/>
          </p:nvPr>
        </p:nvSpPr>
        <p:spPr/>
        <p:txBody>
          <a:bodyPr/>
          <a:lstStyle>
            <a:lvl1pPr>
              <a:defRPr>
                <a:solidFill>
                  <a:srgbClr val="00207D"/>
                </a:solidFill>
              </a:defRPr>
            </a:lvl1pPr>
          </a:lstStyle>
          <a:p>
            <a:r>
              <a:rPr lang="nb-NO"/>
              <a:t>Klikk for å redigere tittelstil</a:t>
            </a:r>
          </a:p>
        </p:txBody>
      </p:sp>
      <p:sp>
        <p:nvSpPr>
          <p:cNvPr id="8" name="Text Placeholder 8">
            <a:extLst>
              <a:ext uri="{FF2B5EF4-FFF2-40B4-BE49-F238E27FC236}">
                <a16:creationId xmlns:a16="http://schemas.microsoft.com/office/drawing/2014/main" id="{0B5EFC96-E4EE-4FE8-B92E-AF05CED0CD1C}"/>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9" name="addin_colorlist" hidden="1">
            <a:extLst>
              <a:ext uri="{FF2B5EF4-FFF2-40B4-BE49-F238E27FC236}">
                <a16:creationId xmlns:a16="http://schemas.microsoft.com/office/drawing/2014/main" id="{93031825-807F-472B-AF88-ED6DD1CD310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0" name="addin_colorbox" hidden="1">
            <a:extLst>
              <a:ext uri="{FF2B5EF4-FFF2-40B4-BE49-F238E27FC236}">
                <a16:creationId xmlns:a16="http://schemas.microsoft.com/office/drawing/2014/main" id="{D84F1E6E-F1BA-4219-A7A6-F50B1C2A1EE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1" name="addin_background" hidden="1">
            <a:extLst>
              <a:ext uri="{FF2B5EF4-FFF2-40B4-BE49-F238E27FC236}">
                <a16:creationId xmlns:a16="http://schemas.microsoft.com/office/drawing/2014/main" id="{DC5899DE-05C4-455E-9646-5E8813CF7104}"/>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2" name="addin_logo" hidden="1">
            <a:extLst>
              <a:ext uri="{FF2B5EF4-FFF2-40B4-BE49-F238E27FC236}">
                <a16:creationId xmlns:a16="http://schemas.microsoft.com/office/drawing/2014/main" id="{BACC81DC-258C-49C1-8853-1FE54172C6A6}"/>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3" name="addin_title" hidden="1">
            <a:extLst>
              <a:ext uri="{FF2B5EF4-FFF2-40B4-BE49-F238E27FC236}">
                <a16:creationId xmlns:a16="http://schemas.microsoft.com/office/drawing/2014/main" id="{087211ED-582A-466E-942B-54ECB00D05C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4" name="addin_text" hidden="1">
            <a:extLst>
              <a:ext uri="{FF2B5EF4-FFF2-40B4-BE49-F238E27FC236}">
                <a16:creationId xmlns:a16="http://schemas.microsoft.com/office/drawing/2014/main" id="{81C5F396-DEF8-49C6-8C44-EC521A266BB6}"/>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pic>
        <p:nvPicPr>
          <p:cNvPr id="7" name="logo_blaa" hidden="1">
            <a:extLst>
              <a:ext uri="{FF2B5EF4-FFF2-40B4-BE49-F238E27FC236}">
                <a16:creationId xmlns:a16="http://schemas.microsoft.com/office/drawing/2014/main" id="{30C26475-00D9-6E86-441E-F626A8387580}"/>
              </a:ext>
            </a:extLst>
          </p:cNvPr>
          <p:cNvPicPr>
            <a:picLocks/>
          </p:cNvPicPr>
          <p:nvPr userDrawn="1"/>
        </p:nvPicPr>
        <p:blipFill>
          <a:blip r:embed="rId2"/>
          <a:stretch>
            <a:fillRect/>
          </a:stretch>
        </p:blipFill>
        <p:spPr>
          <a:xfrm>
            <a:off x="9309100" y="6246570"/>
            <a:ext cx="2667000" cy="560754"/>
          </a:xfrm>
          <a:prstGeom prst="rect">
            <a:avLst/>
          </a:prstGeom>
        </p:spPr>
      </p:pic>
      <p:pic>
        <p:nvPicPr>
          <p:cNvPr id="16" name="logo_hvit" hidden="1">
            <a:extLst>
              <a:ext uri="{FF2B5EF4-FFF2-40B4-BE49-F238E27FC236}">
                <a16:creationId xmlns:a16="http://schemas.microsoft.com/office/drawing/2014/main" id="{D7EFB768-889F-2F04-8990-230AD5334322}"/>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040918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t">
    <p:bg>
      <p:bgPr>
        <a:solidFill>
          <a:srgbClr val="00206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30A9F-5053-4DB4-BE21-F0A37A195789}"/>
              </a:ext>
            </a:extLst>
          </p:cNvPr>
          <p:cNvSpPr>
            <a:spLocks noGrp="1"/>
          </p:cNvSpPr>
          <p:nvPr>
            <p:ph type="dt" sz="half" idx="10"/>
          </p:nvPr>
        </p:nvSpPr>
        <p:spPr/>
        <p:txBody>
          <a:bodyPr/>
          <a:lstStyle>
            <a:lvl1pPr>
              <a:defRPr>
                <a:solidFill>
                  <a:schemeClr val="bg1"/>
                </a:solidFill>
              </a:defRPr>
            </a:lvl1pPr>
          </a:lstStyle>
          <a:p>
            <a:fld id="{FEFC056B-C59F-4497-9C7A-409816C61A10}" type="datetimeFigureOut">
              <a:rPr lang="en-US" smtClean="0"/>
              <a:pPr/>
              <a:t>1/27/2025</a:t>
            </a:fld>
            <a:endParaRPr lang="en-US"/>
          </a:p>
        </p:txBody>
      </p:sp>
      <p:sp>
        <p:nvSpPr>
          <p:cNvPr id="3" name="Footer Placeholder 2">
            <a:extLst>
              <a:ext uri="{FF2B5EF4-FFF2-40B4-BE49-F238E27FC236}">
                <a16:creationId xmlns:a16="http://schemas.microsoft.com/office/drawing/2014/main" id="{6000383E-FC0D-4BBD-B582-285183134F9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3D0E5267-B60F-431C-98DF-C672F505E9C2}"/>
              </a:ext>
            </a:extLst>
          </p:cNvPr>
          <p:cNvSpPr>
            <a:spLocks noGrp="1"/>
          </p:cNvSpPr>
          <p:nvPr>
            <p:ph type="sldNum" sz="quarter" idx="12"/>
          </p:nvPr>
        </p:nvSpPr>
        <p:spPr/>
        <p:txBody>
          <a:bodyPr/>
          <a:lstStyle>
            <a:lvl1pPr>
              <a:defRPr>
                <a:solidFill>
                  <a:schemeClr val="bg1"/>
                </a:solidFill>
              </a:defRPr>
            </a:lvl1pPr>
          </a:lstStyle>
          <a:p>
            <a:fld id="{E21350B7-B9C6-4D95-8DED-14AC5563525B}" type="slidenum">
              <a:rPr lang="en-US" smtClean="0"/>
              <a:pPr/>
              <a:t>‹#›</a:t>
            </a:fld>
            <a:endParaRPr lang="en-US"/>
          </a:p>
        </p:txBody>
      </p:sp>
    </p:spTree>
    <p:extLst>
      <p:ext uri="{BB962C8B-B14F-4D97-AF65-F5344CB8AC3E}">
        <p14:creationId xmlns:p14="http://schemas.microsoft.com/office/powerpoint/2010/main" val="1578704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Hvi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30A9F-5053-4DB4-BE21-F0A37A195789}"/>
              </a:ext>
            </a:extLst>
          </p:cNvPr>
          <p:cNvSpPr>
            <a:spLocks noGrp="1"/>
          </p:cNvSpPr>
          <p:nvPr>
            <p:ph type="dt" sz="half" idx="10"/>
          </p:nvPr>
        </p:nvSpPr>
        <p:spPr/>
        <p:txBody>
          <a:bodyPr/>
          <a:lstStyle>
            <a:lvl1pPr>
              <a:defRPr>
                <a:solidFill>
                  <a:srgbClr val="002060"/>
                </a:solidFill>
              </a:defRPr>
            </a:lvl1pPr>
          </a:lstStyle>
          <a:p>
            <a:fld id="{FEFC056B-C59F-4497-9C7A-409816C61A10}" type="datetimeFigureOut">
              <a:rPr lang="en-US" smtClean="0"/>
              <a:pPr/>
              <a:t>1/27/2025</a:t>
            </a:fld>
            <a:endParaRPr lang="en-US"/>
          </a:p>
        </p:txBody>
      </p:sp>
      <p:sp>
        <p:nvSpPr>
          <p:cNvPr id="3" name="Footer Placeholder 2">
            <a:extLst>
              <a:ext uri="{FF2B5EF4-FFF2-40B4-BE49-F238E27FC236}">
                <a16:creationId xmlns:a16="http://schemas.microsoft.com/office/drawing/2014/main" id="{6000383E-FC0D-4BBD-B582-285183134F9E}"/>
              </a:ext>
            </a:extLst>
          </p:cNvPr>
          <p:cNvSpPr>
            <a:spLocks noGrp="1"/>
          </p:cNvSpPr>
          <p:nvPr>
            <p:ph type="ftr" sz="quarter" idx="11"/>
          </p:nvPr>
        </p:nvSpPr>
        <p:spPr/>
        <p:txBody>
          <a:bodyPr/>
          <a:lstStyle>
            <a:lvl1pPr>
              <a:defRPr>
                <a:solidFill>
                  <a:srgbClr val="002060"/>
                </a:solidFill>
              </a:defRPr>
            </a:lvl1pPr>
          </a:lstStyle>
          <a:p>
            <a:endParaRPr lang="en-US"/>
          </a:p>
        </p:txBody>
      </p:sp>
      <p:sp>
        <p:nvSpPr>
          <p:cNvPr id="4" name="Slide Number Placeholder 3">
            <a:extLst>
              <a:ext uri="{FF2B5EF4-FFF2-40B4-BE49-F238E27FC236}">
                <a16:creationId xmlns:a16="http://schemas.microsoft.com/office/drawing/2014/main" id="{3D0E5267-B60F-431C-98DF-C672F505E9C2}"/>
              </a:ext>
            </a:extLst>
          </p:cNvPr>
          <p:cNvSpPr>
            <a:spLocks noGrp="1"/>
          </p:cNvSpPr>
          <p:nvPr>
            <p:ph type="sldNum" sz="quarter" idx="12"/>
          </p:nvPr>
        </p:nvSpPr>
        <p:spPr/>
        <p:txBody>
          <a:bodyPr/>
          <a:lstStyle>
            <a:lvl1pPr>
              <a:defRPr>
                <a:solidFill>
                  <a:srgbClr val="002060"/>
                </a:solidFill>
              </a:defRPr>
            </a:lvl1pPr>
          </a:lstStyle>
          <a:p>
            <a:fld id="{E21350B7-B9C6-4D95-8DED-14AC5563525B}" type="slidenum">
              <a:rPr lang="en-US" smtClean="0"/>
              <a:pPr/>
              <a:t>‹#›</a:t>
            </a:fld>
            <a:endParaRPr lang="en-US"/>
          </a:p>
        </p:txBody>
      </p:sp>
      <p:sp>
        <p:nvSpPr>
          <p:cNvPr id="6" name="addin_colorlist" hidden="1">
            <a:extLst>
              <a:ext uri="{FF2B5EF4-FFF2-40B4-BE49-F238E27FC236}">
                <a16:creationId xmlns:a16="http://schemas.microsoft.com/office/drawing/2014/main" id="{10B15B95-7E4F-49BD-86F8-CD48FDE599A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7" name="addin_colorbox" hidden="1">
            <a:extLst>
              <a:ext uri="{FF2B5EF4-FFF2-40B4-BE49-F238E27FC236}">
                <a16:creationId xmlns:a16="http://schemas.microsoft.com/office/drawing/2014/main" id="{60F511CE-520D-4D58-978B-A742962CBB1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8" name="addin_background" hidden="1">
            <a:extLst>
              <a:ext uri="{FF2B5EF4-FFF2-40B4-BE49-F238E27FC236}">
                <a16:creationId xmlns:a16="http://schemas.microsoft.com/office/drawing/2014/main" id="{8309DFEF-9575-4318-B437-CBFF2E4AF835}"/>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9" name="addin_logo" hidden="1">
            <a:extLst>
              <a:ext uri="{FF2B5EF4-FFF2-40B4-BE49-F238E27FC236}">
                <a16:creationId xmlns:a16="http://schemas.microsoft.com/office/drawing/2014/main" id="{67036A9A-33C9-40AC-910B-E05856E9B224}"/>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0" name="addin_title" hidden="1">
            <a:extLst>
              <a:ext uri="{FF2B5EF4-FFF2-40B4-BE49-F238E27FC236}">
                <a16:creationId xmlns:a16="http://schemas.microsoft.com/office/drawing/2014/main" id="{09D6E0DE-92FA-4CF9-95A6-8B562FF54A9F}"/>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1" name="addin_text" hidden="1">
            <a:extLst>
              <a:ext uri="{FF2B5EF4-FFF2-40B4-BE49-F238E27FC236}">
                <a16:creationId xmlns:a16="http://schemas.microsoft.com/office/drawing/2014/main" id="{CCFE1FC6-4BD8-45F8-B934-22BCC395D003}"/>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14" name="Text Placeholder 8">
            <a:extLst>
              <a:ext uri="{FF2B5EF4-FFF2-40B4-BE49-F238E27FC236}">
                <a16:creationId xmlns:a16="http://schemas.microsoft.com/office/drawing/2014/main" id="{06A144EF-35F3-4471-82EB-B8135768E082}"/>
              </a:ext>
            </a:extLst>
          </p:cNvPr>
          <p:cNvSpPr>
            <a:spLocks noGrp="1"/>
          </p:cNvSpPr>
          <p:nvPr>
            <p:ph type="body" sz="quarter" idx="27"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pic>
        <p:nvPicPr>
          <p:cNvPr id="12" name="logo_blaa" hidden="1">
            <a:extLst>
              <a:ext uri="{FF2B5EF4-FFF2-40B4-BE49-F238E27FC236}">
                <a16:creationId xmlns:a16="http://schemas.microsoft.com/office/drawing/2014/main" id="{ECB96904-3E56-7F2D-D103-5EBBE4F950E7}"/>
              </a:ext>
            </a:extLst>
          </p:cNvPr>
          <p:cNvPicPr>
            <a:picLocks/>
          </p:cNvPicPr>
          <p:nvPr userDrawn="1"/>
        </p:nvPicPr>
        <p:blipFill>
          <a:blip r:embed="rId2"/>
          <a:stretch>
            <a:fillRect/>
          </a:stretch>
        </p:blipFill>
        <p:spPr>
          <a:xfrm>
            <a:off x="9309100" y="6246570"/>
            <a:ext cx="2667000" cy="560754"/>
          </a:xfrm>
          <a:prstGeom prst="rect">
            <a:avLst/>
          </a:prstGeom>
        </p:spPr>
      </p:pic>
      <p:pic>
        <p:nvPicPr>
          <p:cNvPr id="15" name="logo_hvit" hidden="1">
            <a:extLst>
              <a:ext uri="{FF2B5EF4-FFF2-40B4-BE49-F238E27FC236}">
                <a16:creationId xmlns:a16="http://schemas.microsoft.com/office/drawing/2014/main" id="{69169164-93F3-BE40-2951-4C39DDBBE66A}"/>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700108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nimasjon #1">
    <p:bg>
      <p:bgPr>
        <a:solidFill>
          <a:schemeClr val="accent2"/>
        </a:solidFill>
        <a:effectLst/>
      </p:bgPr>
    </p:bg>
    <p:spTree>
      <p:nvGrpSpPr>
        <p:cNvPr id="1" name=""/>
        <p:cNvGrpSpPr/>
        <p:nvPr/>
      </p:nvGrpSpPr>
      <p:grpSpPr>
        <a:xfrm>
          <a:off x="0" y="0"/>
          <a:ext cx="0" cy="0"/>
          <a:chOff x="0" y="0"/>
          <a:chExt cx="0" cy="0"/>
        </a:xfrm>
      </p:grpSpPr>
      <p:pic>
        <p:nvPicPr>
          <p:cNvPr id="24" name="Levende bakgrunn 1" descr="Levende bakgrunn 1">
            <a:hlinkClick r:id="" action="ppaction://media"/>
            <a:extLst>
              <a:ext uri="{FF2B5EF4-FFF2-40B4-BE49-F238E27FC236}">
                <a16:creationId xmlns:a16="http://schemas.microsoft.com/office/drawing/2014/main" id="{902AFA99-DB3C-4EA2-8EB5-150A887A50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5"/>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BDB705D4-301E-4A9A-B0CA-85132C564A97}"/>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logo_blaa" hidden="1">
            <a:extLst>
              <a:ext uri="{FF2B5EF4-FFF2-40B4-BE49-F238E27FC236}">
                <a16:creationId xmlns:a16="http://schemas.microsoft.com/office/drawing/2014/main" id="{9C99FD5C-CEE3-DB53-72D1-6603D9288A41}"/>
              </a:ext>
            </a:extLst>
          </p:cNvPr>
          <p:cNvPicPr>
            <a:picLocks/>
          </p:cNvPicPr>
          <p:nvPr userDrawn="1"/>
        </p:nvPicPr>
        <p:blipFill>
          <a:blip r:embed="rId6"/>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8DABC04B-8B6E-9A9B-FBD1-606A534B2107}"/>
              </a:ext>
            </a:extLst>
          </p:cNvPr>
          <p:cNvPicPr>
            <a:picLocks/>
          </p:cNvPicPr>
          <p:nvPr userDrawn="1"/>
        </p:nvPicPr>
        <p:blipFill>
          <a:blip r:embed="rId5"/>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77756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nimasjon #2">
    <p:bg>
      <p:bgPr>
        <a:solidFill>
          <a:schemeClr val="accent2"/>
        </a:solidFill>
        <a:effectLst/>
      </p:bgPr>
    </p:bg>
    <p:spTree>
      <p:nvGrpSpPr>
        <p:cNvPr id="1" name=""/>
        <p:cNvGrpSpPr/>
        <p:nvPr/>
      </p:nvGrpSpPr>
      <p:grpSpPr>
        <a:xfrm>
          <a:off x="0" y="0"/>
          <a:ext cx="0" cy="0"/>
          <a:chOff x="0" y="0"/>
          <a:chExt cx="0" cy="0"/>
        </a:xfrm>
      </p:grpSpPr>
      <p:pic>
        <p:nvPicPr>
          <p:cNvPr id="14" name="Levende bakgrunn 3_loop" descr="Levende bakgrunn 3_loop">
            <a:hlinkClick r:id="" action="ppaction://media"/>
            <a:extLst>
              <a:ext uri="{FF2B5EF4-FFF2-40B4-BE49-F238E27FC236}">
                <a16:creationId xmlns:a16="http://schemas.microsoft.com/office/drawing/2014/main" id="{172DB947-6D78-4E6D-8CC2-57FA8919CB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flipH="1">
            <a:off x="0" y="0"/>
            <a:ext cx="12192000" cy="6858000"/>
          </a:xfrm>
          <a:prstGeom prst="rect">
            <a:avLst/>
          </a:prstGeom>
        </p:spPr>
      </p:pic>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5"/>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4" name="logo_blaa" hidden="1">
            <a:extLst>
              <a:ext uri="{FF2B5EF4-FFF2-40B4-BE49-F238E27FC236}">
                <a16:creationId xmlns:a16="http://schemas.microsoft.com/office/drawing/2014/main" id="{0300DB2C-C04B-E424-EF2C-6A939A462704}"/>
              </a:ext>
            </a:extLst>
          </p:cNvPr>
          <p:cNvPicPr>
            <a:picLocks/>
          </p:cNvPicPr>
          <p:nvPr userDrawn="1"/>
        </p:nvPicPr>
        <p:blipFill>
          <a:blip r:embed="rId6"/>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D045D5DF-6194-9C2F-271C-2CE1B91F69E7}"/>
              </a:ext>
            </a:extLst>
          </p:cNvPr>
          <p:cNvPicPr>
            <a:picLocks/>
          </p:cNvPicPr>
          <p:nvPr userDrawn="1"/>
        </p:nvPicPr>
        <p:blipFill>
          <a:blip r:embed="rId5"/>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1735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nimasjon #3">
    <p:bg>
      <p:bgPr>
        <a:solidFill>
          <a:schemeClr val="accent2"/>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4"/>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Animasjon_Én klar tale_Small">
            <a:hlinkClick r:id="" action="ppaction://media"/>
            <a:extLst>
              <a:ext uri="{FF2B5EF4-FFF2-40B4-BE49-F238E27FC236}">
                <a16:creationId xmlns:a16="http://schemas.microsoft.com/office/drawing/2014/main" id="{C4E7F5B9-7211-4D5E-9660-E42C89413EB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logo_blaa" hidden="1">
            <a:extLst>
              <a:ext uri="{FF2B5EF4-FFF2-40B4-BE49-F238E27FC236}">
                <a16:creationId xmlns:a16="http://schemas.microsoft.com/office/drawing/2014/main" id="{0D5089E7-ECA2-2816-59AA-28B3420E10B5}"/>
              </a:ext>
            </a:extLst>
          </p:cNvPr>
          <p:cNvPicPr>
            <a:picLocks/>
          </p:cNvPicPr>
          <p:nvPr userDrawn="1"/>
        </p:nvPicPr>
        <p:blipFill>
          <a:blip r:embed="rId6"/>
          <a:stretch>
            <a:fillRect/>
          </a:stretch>
        </p:blipFill>
        <p:spPr>
          <a:xfrm>
            <a:off x="9309100" y="6246570"/>
            <a:ext cx="2667000" cy="560754"/>
          </a:xfrm>
          <a:prstGeom prst="rect">
            <a:avLst/>
          </a:prstGeom>
        </p:spPr>
      </p:pic>
      <p:pic>
        <p:nvPicPr>
          <p:cNvPr id="7" name="logo_hvit" hidden="1">
            <a:extLst>
              <a:ext uri="{FF2B5EF4-FFF2-40B4-BE49-F238E27FC236}">
                <a16:creationId xmlns:a16="http://schemas.microsoft.com/office/drawing/2014/main" id="{EF08D273-2444-F479-61D6-18A080863796}"/>
              </a:ext>
            </a:extLst>
          </p:cNvPr>
          <p:cNvPicPr>
            <a:picLocks/>
          </p:cNvPicPr>
          <p:nvPr userDrawn="1"/>
        </p:nvPicPr>
        <p:blipFill>
          <a:blip r:embed="rId4"/>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14327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nimasjon #4">
    <p:bg>
      <p:bgPr>
        <a:solidFill>
          <a:schemeClr val="accent2"/>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4"/>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Animasjon_Skape rom_Small">
            <a:hlinkClick r:id="" action="ppaction://media"/>
            <a:extLst>
              <a:ext uri="{FF2B5EF4-FFF2-40B4-BE49-F238E27FC236}">
                <a16:creationId xmlns:a16="http://schemas.microsoft.com/office/drawing/2014/main" id="{3334B1F6-4488-4769-89A9-8DE1F485628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180888" cy="6858000"/>
          </a:xfrm>
          <a:prstGeom prst="rect">
            <a:avLst/>
          </a:prstGeom>
        </p:spPr>
      </p:pic>
      <p:pic>
        <p:nvPicPr>
          <p:cNvPr id="5" name="logo_blaa" hidden="1">
            <a:extLst>
              <a:ext uri="{FF2B5EF4-FFF2-40B4-BE49-F238E27FC236}">
                <a16:creationId xmlns:a16="http://schemas.microsoft.com/office/drawing/2014/main" id="{0817C3D5-ADF2-062D-623B-22BECA694C42}"/>
              </a:ext>
            </a:extLst>
          </p:cNvPr>
          <p:cNvPicPr>
            <a:picLocks/>
          </p:cNvPicPr>
          <p:nvPr userDrawn="1"/>
        </p:nvPicPr>
        <p:blipFill>
          <a:blip r:embed="rId6"/>
          <a:stretch>
            <a:fillRect/>
          </a:stretch>
        </p:blipFill>
        <p:spPr>
          <a:xfrm>
            <a:off x="9309100" y="6246570"/>
            <a:ext cx="2667000" cy="560754"/>
          </a:xfrm>
          <a:prstGeom prst="rect">
            <a:avLst/>
          </a:prstGeom>
        </p:spPr>
      </p:pic>
      <p:pic>
        <p:nvPicPr>
          <p:cNvPr id="7" name="logo_hvit" hidden="1">
            <a:extLst>
              <a:ext uri="{FF2B5EF4-FFF2-40B4-BE49-F238E27FC236}">
                <a16:creationId xmlns:a16="http://schemas.microsoft.com/office/drawing/2014/main" id="{304CA76F-9D6F-B21F-B7BB-114E026654F8}"/>
              </a:ext>
            </a:extLst>
          </p:cNvPr>
          <p:cNvPicPr>
            <a:picLocks/>
          </p:cNvPicPr>
          <p:nvPr userDrawn="1"/>
        </p:nvPicPr>
        <p:blipFill>
          <a:blip r:embed="rId4"/>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41975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nimasjon #5">
    <p:bg>
      <p:bgPr>
        <a:solidFill>
          <a:schemeClr val="accent2"/>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8">
            <a:extLst>
              <a:ext uri="{FF2B5EF4-FFF2-40B4-BE49-F238E27FC236}">
                <a16:creationId xmlns:a16="http://schemas.microsoft.com/office/drawing/2014/main" id="{BAA86799-C55C-4704-8C57-DA7BDC053D20}"/>
              </a:ext>
            </a:extLst>
          </p:cNvPr>
          <p:cNvSpPr>
            <a:spLocks noGrp="1"/>
          </p:cNvSpPr>
          <p:nvPr>
            <p:ph type="body" sz="quarter" idx="42" hasCustomPrompt="1"/>
          </p:nvPr>
        </p:nvSpPr>
        <p:spPr>
          <a:xfrm>
            <a:off x="9309100" y="6246570"/>
            <a:ext cx="2667000" cy="560754"/>
          </a:xfrm>
          <a:blipFill>
            <a:blip r:embed="rId4"/>
            <a:stretch>
              <a:fillRect/>
            </a:stretch>
          </a:blipFill>
        </p:spPr>
        <p:txBody>
          <a:bodyPr/>
          <a:lstStyle>
            <a:lvl1pPr marL="0" indent="0">
              <a:buNone/>
              <a:defRPr sz="100"/>
            </a:lvl1pPr>
          </a:lstStyle>
          <a:p>
            <a:pPr lvl="0"/>
            <a:r>
              <a:rPr lang="en-US"/>
              <a:t> </a:t>
            </a:r>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FE9B16F9-B2E4-4D04-B8EE-E3F64D05C406}"/>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95296276-6E45-4A1A-9B25-2A129A7D0E0C}"/>
              </a:ext>
            </a:extLst>
          </p:cNvPr>
          <p:cNvSpPr txBox="1"/>
          <p:nvPr userDrawn="1"/>
        </p:nvSpPr>
        <p:spPr>
          <a:xfrm>
            <a:off x="2527300" y="-1080869"/>
            <a:ext cx="6642100" cy="646331"/>
          </a:xfrm>
          <a:prstGeom prst="rect">
            <a:avLst/>
          </a:prstGeom>
          <a:noFill/>
        </p:spPr>
        <p:txBody>
          <a:bodyPr wrap="square" rtlCol="0">
            <a:spAutoFit/>
          </a:bodyPr>
          <a:lstStyle/>
          <a:p>
            <a:pPr algn="ctr"/>
            <a:r>
              <a:rPr lang="nb-NO"/>
              <a:t>Animasjonen starter automatisk i lysbildefremvisning</a:t>
            </a:r>
          </a:p>
          <a:p>
            <a:pPr algn="ctr"/>
            <a:r>
              <a:rPr lang="nb-NO"/>
              <a:t>Test med å trykke Shift+F5</a:t>
            </a:r>
          </a:p>
        </p:txBody>
      </p:sp>
      <p:pic>
        <p:nvPicPr>
          <p:cNvPr id="3" name="Sammen">
            <a:hlinkClick r:id="" action="ppaction://media"/>
            <a:extLst>
              <a:ext uri="{FF2B5EF4-FFF2-40B4-BE49-F238E27FC236}">
                <a16:creationId xmlns:a16="http://schemas.microsoft.com/office/drawing/2014/main" id="{E615C148-FB3A-4F63-88D8-B13C677070D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5" name="logo_blaa" hidden="1">
            <a:extLst>
              <a:ext uri="{FF2B5EF4-FFF2-40B4-BE49-F238E27FC236}">
                <a16:creationId xmlns:a16="http://schemas.microsoft.com/office/drawing/2014/main" id="{12EFDC9D-3BCB-B714-F5E2-E38FEC623F51}"/>
              </a:ext>
            </a:extLst>
          </p:cNvPr>
          <p:cNvPicPr>
            <a:picLocks/>
          </p:cNvPicPr>
          <p:nvPr userDrawn="1"/>
        </p:nvPicPr>
        <p:blipFill>
          <a:blip r:embed="rId6"/>
          <a:stretch>
            <a:fillRect/>
          </a:stretch>
        </p:blipFill>
        <p:spPr>
          <a:xfrm>
            <a:off x="9309100" y="6246570"/>
            <a:ext cx="2667000" cy="560754"/>
          </a:xfrm>
          <a:prstGeom prst="rect">
            <a:avLst/>
          </a:prstGeom>
        </p:spPr>
      </p:pic>
      <p:pic>
        <p:nvPicPr>
          <p:cNvPr id="7" name="logo_hvit" hidden="1">
            <a:extLst>
              <a:ext uri="{FF2B5EF4-FFF2-40B4-BE49-F238E27FC236}">
                <a16:creationId xmlns:a16="http://schemas.microsoft.com/office/drawing/2014/main" id="{D554E2C9-BDFB-531D-F4F2-1D1EB868511F}"/>
              </a:ext>
            </a:extLst>
          </p:cNvPr>
          <p:cNvPicPr>
            <a:picLocks/>
          </p:cNvPicPr>
          <p:nvPr userDrawn="1"/>
        </p:nvPicPr>
        <p:blipFill>
          <a:blip r:embed="rId4"/>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26706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Forside med bilde (Bak)">
    <p:bg>
      <p:bgPr>
        <a:solidFill>
          <a:srgbClr val="005AA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B86664A-2EF2-43CB-A41F-676FF9096368}"/>
              </a:ext>
            </a:extLst>
          </p:cNvPr>
          <p:cNvSpPr>
            <a:spLocks noGrp="1"/>
          </p:cNvSpPr>
          <p:nvPr>
            <p:ph type="pic" sz="quarter" idx="14"/>
          </p:nvPr>
        </p:nvSpPr>
        <p:spPr>
          <a:xfrm>
            <a:off x="0" y="1"/>
            <a:ext cx="12192000" cy="6858000"/>
          </a:xfrm>
          <a:prstGeom prst="rect">
            <a:avLst/>
          </a:prstGeom>
        </p:spPr>
        <p:txBody>
          <a:bodyPr/>
          <a:lstStyle/>
          <a:p>
            <a:r>
              <a:rPr lang="nb-NO"/>
              <a:t>Klikk på ikonet for å legge til et bilde</a:t>
            </a:r>
            <a:endParaRPr lang="en-US"/>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288924" y="1969483"/>
            <a:ext cx="5560333" cy="1938992"/>
          </a:xfrm>
        </p:spPr>
        <p:txBody>
          <a:bodyPr anchor="t">
            <a:noAutofit/>
          </a:bodyPr>
          <a:lstStyle>
            <a:lvl1pPr algn="l">
              <a:lnSpc>
                <a:spcPct val="90000"/>
              </a:lnSpc>
              <a:defRPr sz="7000"/>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288925" y="4019550"/>
            <a:ext cx="5560332" cy="1708150"/>
          </a:xfrm>
        </p:spPr>
        <p:txBody>
          <a:bodyPr anchor="t"/>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latin typeface="SpareBank 1 Medium" panose="020B0500030000000000" pitchFamily="34" charset="0"/>
              </a:defRPr>
            </a:lvl1pPr>
          </a:lstStyle>
          <a:p>
            <a:pPr lvl="0"/>
            <a:r>
              <a:rPr lang="en-US" err="1"/>
              <a:t>Sted</a:t>
            </a:r>
            <a:endParaRPr lang="en-US"/>
          </a:p>
        </p:txBody>
      </p:sp>
      <p:pic>
        <p:nvPicPr>
          <p:cNvPr id="16" name="logo_hvit" hidden="1">
            <a:extLst>
              <a:ext uri="{FF2B5EF4-FFF2-40B4-BE49-F238E27FC236}">
                <a16:creationId xmlns:a16="http://schemas.microsoft.com/office/drawing/2014/main" id="{848DF54E-6C06-4768-BE31-92CF272F1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5592" y="301038"/>
            <a:ext cx="1766888" cy="394054"/>
          </a:xfrm>
          <a:prstGeom prst="rect">
            <a:avLst/>
          </a:prstGeom>
        </p:spPr>
      </p:pic>
      <p:pic>
        <p:nvPicPr>
          <p:cNvPr id="17" name="logo_blaa" hidden="1">
            <a:extLst>
              <a:ext uri="{FF2B5EF4-FFF2-40B4-BE49-F238E27FC236}">
                <a16:creationId xmlns:a16="http://schemas.microsoft.com/office/drawing/2014/main" id="{133A38EE-7230-4142-8ACF-AC7BB21F7D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5591" y="301037"/>
            <a:ext cx="1766888" cy="394054"/>
          </a:xfrm>
          <a:prstGeom prst="rect">
            <a:avLst/>
          </a:prstGeom>
        </p:spPr>
      </p:pic>
      <p:sp>
        <p:nvSpPr>
          <p:cNvPr id="18" name="Text Placeholder 8">
            <a:extLst>
              <a:ext uri="{FF2B5EF4-FFF2-40B4-BE49-F238E27FC236}">
                <a16:creationId xmlns:a16="http://schemas.microsoft.com/office/drawing/2014/main" id="{04DA4748-4F43-4F1B-AAEB-2ED411E524C2}"/>
              </a:ext>
            </a:extLst>
          </p:cNvPr>
          <p:cNvSpPr>
            <a:spLocks noGrp="1"/>
          </p:cNvSpPr>
          <p:nvPr>
            <p:ph type="body" sz="quarter" idx="13" hasCustomPrompt="1"/>
          </p:nvPr>
        </p:nvSpPr>
        <p:spPr>
          <a:xfrm>
            <a:off x="305593" y="301039"/>
            <a:ext cx="1766888" cy="394054"/>
          </a:xfrm>
          <a:blipFill>
            <a:blip r:embed="rId6">
              <a:extLst>
                <a:ext uri="{96DAC541-7B7A-43D3-8B79-37D633B846F1}">
                  <asvg:svgBlip xmlns:asvg="http://schemas.microsoft.com/office/drawing/2016/SVG/main" r:embed="rId7"/>
                </a:ext>
              </a:extLst>
            </a:blip>
            <a:stretch>
              <a:fillRect/>
            </a:stretch>
          </a:blipFill>
        </p:spPr>
        <p:txBody>
          <a:bodyPr/>
          <a:lstStyle>
            <a:lvl1pPr marL="0" indent="0">
              <a:buNone/>
              <a:defRPr sz="100"/>
            </a:lvl1pPr>
          </a:lstStyle>
          <a:p>
            <a:pPr lvl="0"/>
            <a:r>
              <a:rPr lang="en-US"/>
              <a:t> </a:t>
            </a:r>
          </a:p>
        </p:txBody>
      </p:sp>
      <p:sp>
        <p:nvSpPr>
          <p:cNvPr id="12" name="addin_colorlist" hidden="1">
            <a:extLst>
              <a:ext uri="{FF2B5EF4-FFF2-40B4-BE49-F238E27FC236}">
                <a16:creationId xmlns:a16="http://schemas.microsoft.com/office/drawing/2014/main" id="{C94E69BD-0A56-40F8-B68A-E3D823537E4D}"/>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D1EDA5DC-474F-4369-8152-D656FEB6ADA4}"/>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9" name="addin_background" hidden="1">
            <a:extLst>
              <a:ext uri="{FF2B5EF4-FFF2-40B4-BE49-F238E27FC236}">
                <a16:creationId xmlns:a16="http://schemas.microsoft.com/office/drawing/2014/main" id="{15396179-4FC6-46C7-82A4-0F380217A02E}"/>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20" name="addin_logo" hidden="1">
            <a:extLst>
              <a:ext uri="{FF2B5EF4-FFF2-40B4-BE49-F238E27FC236}">
                <a16:creationId xmlns:a16="http://schemas.microsoft.com/office/drawing/2014/main" id="{25048B53-A7C6-4F18-96FB-30937FDBA63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1" name="addin_title" hidden="1">
            <a:extLst>
              <a:ext uri="{FF2B5EF4-FFF2-40B4-BE49-F238E27FC236}">
                <a16:creationId xmlns:a16="http://schemas.microsoft.com/office/drawing/2014/main" id="{5FF0EACC-C50A-44B5-8C4D-444ED159113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FCFE3393-AB3C-44EB-AFC3-F01B9D65C2D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3" name="DefLogoHvit" hidden="1">
            <a:extLst>
              <a:ext uri="{FF2B5EF4-FFF2-40B4-BE49-F238E27FC236}">
                <a16:creationId xmlns:a16="http://schemas.microsoft.com/office/drawing/2014/main" id="{49EF98D6-91C4-4ED8-AF8C-C1F414AB3967}"/>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2022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ed bilde(Bak)">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52763ED-CF70-4772-BB44-DC41205ED83B}"/>
              </a:ext>
            </a:extLst>
          </p:cNvPr>
          <p:cNvSpPr>
            <a:spLocks noGrp="1"/>
          </p:cNvSpPr>
          <p:nvPr>
            <p:ph type="pic" sz="quarter" idx="18"/>
          </p:nvPr>
        </p:nvSpPr>
        <p:spPr>
          <a:xfrm>
            <a:off x="0" y="0"/>
            <a:ext cx="12192000" cy="6858000"/>
          </a:xfrm>
          <a:prstGeom prst="rect">
            <a:avLst/>
          </a:prstGeom>
        </p:spPr>
        <p:txBody>
          <a:bodyPr lIns="0" tIns="0" rIns="0" bIns="0"/>
          <a:lstStyle>
            <a:lvl1pPr>
              <a:defRPr>
                <a:solidFill>
                  <a:schemeClr val="bg1"/>
                </a:solidFill>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BC016823-0CF5-4E86-9EAA-665C116278B2}"/>
              </a:ext>
            </a:extLst>
          </p:cNvPr>
          <p:cNvSpPr>
            <a:spLocks noGrp="1"/>
          </p:cNvSpPr>
          <p:nvPr>
            <p:ph type="ctrTitle" hasCustomPrompt="1"/>
          </p:nvPr>
        </p:nvSpPr>
        <p:spPr>
          <a:xfrm>
            <a:off x="3322415" y="2288796"/>
            <a:ext cx="5560333" cy="1938992"/>
          </a:xfrm>
        </p:spPr>
        <p:txBody>
          <a:bodyPr anchor="t">
            <a:noAutofit/>
          </a:bodyPr>
          <a:lstStyle>
            <a:lvl1pPr algn="ctr">
              <a:lnSpc>
                <a:spcPct val="90000"/>
              </a:lnSpc>
              <a:defRPr sz="7000">
                <a:solidFill>
                  <a:schemeClr val="bg1"/>
                </a:solidFill>
                <a:latin typeface="SpareBank 1 Title Light" panose="020B0500030000000000" pitchFamily="34" charset="0"/>
              </a:defRPr>
            </a:lvl1pPr>
          </a:lstStyle>
          <a:p>
            <a:r>
              <a:rPr lang="en-US" err="1"/>
              <a:t>Forsidetittel</a:t>
            </a:r>
            <a:r>
              <a:rPr lang="en-US"/>
              <a:t> 1 over </a:t>
            </a:r>
            <a:r>
              <a:rPr lang="en-US" err="1"/>
              <a:t>flere</a:t>
            </a:r>
            <a:r>
              <a:rPr lang="en-US"/>
              <a:t> </a:t>
            </a:r>
            <a:r>
              <a:rPr lang="en-US" err="1"/>
              <a:t>lnjer</a:t>
            </a:r>
            <a:endParaRPr lang="en-US"/>
          </a:p>
        </p:txBody>
      </p:sp>
      <p:sp>
        <p:nvSpPr>
          <p:cNvPr id="3" name="Subtitle 2">
            <a:extLst>
              <a:ext uri="{FF2B5EF4-FFF2-40B4-BE49-F238E27FC236}">
                <a16:creationId xmlns:a16="http://schemas.microsoft.com/office/drawing/2014/main" id="{8090C3FE-F8EA-425C-8EC5-7E5FAC9AAC87}"/>
              </a:ext>
            </a:extLst>
          </p:cNvPr>
          <p:cNvSpPr>
            <a:spLocks noGrp="1"/>
          </p:cNvSpPr>
          <p:nvPr>
            <p:ph type="subTitle" idx="1" hasCustomPrompt="1"/>
          </p:nvPr>
        </p:nvSpPr>
        <p:spPr>
          <a:xfrm>
            <a:off x="3322416" y="4338863"/>
            <a:ext cx="5560332" cy="1708150"/>
          </a:xfrm>
        </p:spPr>
        <p:txBody>
          <a:bodyPr anchor="t"/>
          <a:lstStyle>
            <a:lvl1pPr marL="0" indent="0" algn="ct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4" name="Date Placeholder 3">
            <a:extLst>
              <a:ext uri="{FF2B5EF4-FFF2-40B4-BE49-F238E27FC236}">
                <a16:creationId xmlns:a16="http://schemas.microsoft.com/office/drawing/2014/main" id="{36E40DC8-8015-4280-9F49-4728CD3AEE0B}"/>
              </a:ext>
            </a:extLst>
          </p:cNvPr>
          <p:cNvSpPr>
            <a:spLocks noGrp="1"/>
          </p:cNvSpPr>
          <p:nvPr>
            <p:ph type="dt" sz="half" idx="10"/>
          </p:nvPr>
        </p:nvSpPr>
        <p:spPr>
          <a:xfrm>
            <a:off x="1974057" y="6457255"/>
            <a:ext cx="1511301" cy="153888"/>
          </a:xfrm>
        </p:spPr>
        <p:txBody>
          <a:bodyPr anchor="t"/>
          <a:lstStyle>
            <a:lvl1pPr algn="l">
              <a:defRPr>
                <a:solidFill>
                  <a:schemeClr val="bg1"/>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4947BDDC-ACB0-4CEA-9DBA-DD08EC69783F}"/>
              </a:ext>
            </a:extLst>
          </p:cNvPr>
          <p:cNvSpPr>
            <a:spLocks noGrp="1"/>
          </p:cNvSpPr>
          <p:nvPr>
            <p:ph type="ftr" sz="quarter" idx="11"/>
          </p:nvPr>
        </p:nvSpPr>
        <p:spPr>
          <a:xfrm>
            <a:off x="288924" y="6457255"/>
            <a:ext cx="1511301" cy="153888"/>
          </a:xfrm>
        </p:spPr>
        <p:txBody>
          <a:bodyPr anchor="t"/>
          <a:lstStyle>
            <a:lvl1pPr>
              <a:defRPr>
                <a:solidFill>
                  <a:schemeClr val="bg1"/>
                </a:solidFill>
              </a:defRPr>
            </a:lvl1pPr>
          </a:lstStyle>
          <a:p>
            <a:endParaRPr lang="en-US"/>
          </a:p>
        </p:txBody>
      </p:sp>
      <p:sp>
        <p:nvSpPr>
          <p:cNvPr id="13" name="Text Placeholder 12">
            <a:extLst>
              <a:ext uri="{FF2B5EF4-FFF2-40B4-BE49-F238E27FC236}">
                <a16:creationId xmlns:a16="http://schemas.microsoft.com/office/drawing/2014/main" id="{9E5ECCBD-B5E9-4D1F-9F54-5859AE8BB864}"/>
              </a:ext>
            </a:extLst>
          </p:cNvPr>
          <p:cNvSpPr>
            <a:spLocks noGrp="1"/>
          </p:cNvSpPr>
          <p:nvPr>
            <p:ph type="body" sz="quarter" idx="15" hasCustomPrompt="1"/>
          </p:nvPr>
        </p:nvSpPr>
        <p:spPr>
          <a:xfrm>
            <a:off x="288925"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Navn</a:t>
            </a:r>
            <a:endParaRPr lang="en-US"/>
          </a:p>
        </p:txBody>
      </p:sp>
      <p:sp>
        <p:nvSpPr>
          <p:cNvPr id="14" name="Text Placeholder 12">
            <a:extLst>
              <a:ext uri="{FF2B5EF4-FFF2-40B4-BE49-F238E27FC236}">
                <a16:creationId xmlns:a16="http://schemas.microsoft.com/office/drawing/2014/main" id="{762DC32B-35DB-45A2-93F5-92E47B593A36}"/>
              </a:ext>
            </a:extLst>
          </p:cNvPr>
          <p:cNvSpPr>
            <a:spLocks noGrp="1"/>
          </p:cNvSpPr>
          <p:nvPr>
            <p:ph type="body" sz="quarter" idx="16" hasCustomPrompt="1"/>
          </p:nvPr>
        </p:nvSpPr>
        <p:spPr>
          <a:xfrm>
            <a:off x="1974057" y="6224584"/>
            <a:ext cx="1511300" cy="153988"/>
          </a:xfrm>
        </p:spPr>
        <p:txBody>
          <a:bodyPr anchor="b"/>
          <a:lstStyle>
            <a:lvl1pPr marL="0" indent="0">
              <a:buNone/>
              <a:defRPr sz="1000" cap="all" baseline="0">
                <a:solidFill>
                  <a:schemeClr val="bg1"/>
                </a:solidFill>
                <a:latin typeface="SpareBank 1 Medium" panose="020B0500030000000000" pitchFamily="34" charset="0"/>
              </a:defRPr>
            </a:lvl1pPr>
          </a:lstStyle>
          <a:p>
            <a:pPr lvl="0"/>
            <a:r>
              <a:rPr lang="en-US" err="1"/>
              <a:t>Sted</a:t>
            </a:r>
            <a:endParaRPr lang="en-US"/>
          </a:p>
        </p:txBody>
      </p:sp>
      <p:sp>
        <p:nvSpPr>
          <p:cNvPr id="12" name="Text Placeholder 8">
            <a:extLst>
              <a:ext uri="{FF2B5EF4-FFF2-40B4-BE49-F238E27FC236}">
                <a16:creationId xmlns:a16="http://schemas.microsoft.com/office/drawing/2014/main" id="{B8EE8199-86B9-4779-8FFF-E942D0D9195F}"/>
              </a:ext>
            </a:extLst>
          </p:cNvPr>
          <p:cNvSpPr>
            <a:spLocks noGrp="1"/>
          </p:cNvSpPr>
          <p:nvPr>
            <p:ph type="body" sz="quarter" idx="13" hasCustomPrompt="1"/>
          </p:nvPr>
        </p:nvSpPr>
        <p:spPr>
          <a:xfrm>
            <a:off x="305594" y="301039"/>
            <a:ext cx="2667000" cy="560754"/>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5" name="addin_colorlist" hidden="1">
            <a:extLst>
              <a:ext uri="{FF2B5EF4-FFF2-40B4-BE49-F238E27FC236}">
                <a16:creationId xmlns:a16="http://schemas.microsoft.com/office/drawing/2014/main" id="{DC1C65D8-3327-4A0F-A16F-F092745C8256}"/>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6" name="addin_colorbox" hidden="1">
            <a:extLst>
              <a:ext uri="{FF2B5EF4-FFF2-40B4-BE49-F238E27FC236}">
                <a16:creationId xmlns:a16="http://schemas.microsoft.com/office/drawing/2014/main" id="{E8AD148F-21A9-43AC-99D2-45BA43F665E5}"/>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7" name="addin_background" hidden="1">
            <a:extLst>
              <a:ext uri="{FF2B5EF4-FFF2-40B4-BE49-F238E27FC236}">
                <a16:creationId xmlns:a16="http://schemas.microsoft.com/office/drawing/2014/main" id="{7418948F-C32B-4E23-AD6D-7451FE13932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8" name="addin_logo" hidden="1">
            <a:extLst>
              <a:ext uri="{FF2B5EF4-FFF2-40B4-BE49-F238E27FC236}">
                <a16:creationId xmlns:a16="http://schemas.microsoft.com/office/drawing/2014/main" id="{9579EA3C-8EEC-474C-B378-87DCAEEDEED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itle" hidden="1">
            <a:extLst>
              <a:ext uri="{FF2B5EF4-FFF2-40B4-BE49-F238E27FC236}">
                <a16:creationId xmlns:a16="http://schemas.microsoft.com/office/drawing/2014/main" id="{170DAD57-37FB-44B9-AB07-2453F6D0428D}"/>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0" name="addin_text" hidden="1">
            <a:extLst>
              <a:ext uri="{FF2B5EF4-FFF2-40B4-BE49-F238E27FC236}">
                <a16:creationId xmlns:a16="http://schemas.microsoft.com/office/drawing/2014/main" id="{2128C84B-197A-4C62-8A3B-2AD4F5CFE1C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1" name="DefLogoHvit" hidden="1">
            <a:extLst>
              <a:ext uri="{FF2B5EF4-FFF2-40B4-BE49-F238E27FC236}">
                <a16:creationId xmlns:a16="http://schemas.microsoft.com/office/drawing/2014/main" id="{640345A6-8FBC-47B0-B8DD-333C5CBE232A}"/>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logo_blaa" hidden="1">
            <a:extLst>
              <a:ext uri="{FF2B5EF4-FFF2-40B4-BE49-F238E27FC236}">
                <a16:creationId xmlns:a16="http://schemas.microsoft.com/office/drawing/2014/main" id="{10C74652-552F-544E-F64F-10FB40D25160}"/>
              </a:ext>
            </a:extLst>
          </p:cNvPr>
          <p:cNvPicPr>
            <a:picLocks/>
          </p:cNvPicPr>
          <p:nvPr userDrawn="1"/>
        </p:nvPicPr>
        <p:blipFill>
          <a:blip r:embed="rId3"/>
          <a:stretch>
            <a:fillRect/>
          </a:stretch>
        </p:blipFill>
        <p:spPr>
          <a:xfrm>
            <a:off x="305591" y="301037"/>
            <a:ext cx="2667000" cy="560754"/>
          </a:xfrm>
          <a:prstGeom prst="rect">
            <a:avLst/>
          </a:prstGeom>
        </p:spPr>
      </p:pic>
      <p:pic>
        <p:nvPicPr>
          <p:cNvPr id="10" name="logo_hvit" hidden="1">
            <a:extLst>
              <a:ext uri="{FF2B5EF4-FFF2-40B4-BE49-F238E27FC236}">
                <a16:creationId xmlns:a16="http://schemas.microsoft.com/office/drawing/2014/main" id="{71CB642C-CE1C-47B9-B3B6-1BF94DA34409}"/>
              </a:ext>
            </a:extLst>
          </p:cNvPr>
          <p:cNvPicPr>
            <a:picLocks/>
          </p:cNvPicPr>
          <p:nvPr userDrawn="1"/>
        </p:nvPicPr>
        <p:blipFill>
          <a:blip r:embed="rId2"/>
          <a:stretch>
            <a:fillRect/>
          </a:stretch>
        </p:blipFill>
        <p:spPr>
          <a:xfrm>
            <a:off x="305592" y="301038"/>
            <a:ext cx="2667000" cy="560754"/>
          </a:xfrm>
          <a:prstGeom prst="rect">
            <a:avLst/>
          </a:prstGeom>
        </p:spPr>
      </p:pic>
    </p:spTree>
    <p:extLst>
      <p:ext uri="{BB962C8B-B14F-4D97-AF65-F5344CB8AC3E}">
        <p14:creationId xmlns:p14="http://schemas.microsoft.com/office/powerpoint/2010/main" val="321314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Kapittel med bilde (Høyre, sirkel)">
    <p:bg>
      <p:bgPr>
        <a:solidFill>
          <a:srgbClr val="FFF9F5"/>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FCDE15B9-BBD7-42A7-B667-4AABA4393358}"/>
              </a:ext>
            </a:extLst>
          </p:cNvPr>
          <p:cNvSpPr>
            <a:spLocks noGrp="1"/>
          </p:cNvSpPr>
          <p:nvPr>
            <p:ph type="body" sz="quarter" idx="18" hasCustomPrompt="1"/>
          </p:nvPr>
        </p:nvSpPr>
        <p:spPr>
          <a:xfrm>
            <a:off x="3246118" y="0"/>
            <a:ext cx="6908798" cy="3589020"/>
          </a:xfrm>
          <a:custGeom>
            <a:avLst/>
            <a:gdLst>
              <a:gd name="connsiteX0" fmla="*/ 53674 w 6908798"/>
              <a:gd name="connsiteY0" fmla="*/ 0 h 3589020"/>
              <a:gd name="connsiteX1" fmla="*/ 6855124 w 6908798"/>
              <a:gd name="connsiteY1" fmla="*/ 0 h 3589020"/>
              <a:gd name="connsiteX2" fmla="*/ 6890963 w 6908798"/>
              <a:gd name="connsiteY2" fmla="*/ 208491 h 3589020"/>
              <a:gd name="connsiteX3" fmla="*/ 6908798 w 6908798"/>
              <a:gd name="connsiteY3" fmla="*/ 522069 h 3589020"/>
              <a:gd name="connsiteX4" fmla="*/ 3454399 w 6908798"/>
              <a:gd name="connsiteY4" fmla="*/ 3589020 h 3589020"/>
              <a:gd name="connsiteX5" fmla="*/ 0 w 6908798"/>
              <a:gd name="connsiteY5" fmla="*/ 522069 h 3589020"/>
              <a:gd name="connsiteX6" fmla="*/ 17835 w 6908798"/>
              <a:gd name="connsiteY6" fmla="*/ 208491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798" h="3589020">
                <a:moveTo>
                  <a:pt x="53674" y="0"/>
                </a:moveTo>
                <a:lnTo>
                  <a:pt x="6855124" y="0"/>
                </a:lnTo>
                <a:lnTo>
                  <a:pt x="6890963" y="208491"/>
                </a:lnTo>
                <a:cubicBezTo>
                  <a:pt x="6902757" y="311593"/>
                  <a:pt x="6908798" y="416205"/>
                  <a:pt x="6908798" y="522069"/>
                </a:cubicBezTo>
                <a:cubicBezTo>
                  <a:pt x="6908798" y="2215899"/>
                  <a:pt x="5362211" y="3589020"/>
                  <a:pt x="3454399" y="3589020"/>
                </a:cubicBezTo>
                <a:cubicBezTo>
                  <a:pt x="1546587" y="3589020"/>
                  <a:pt x="0" y="2215899"/>
                  <a:pt x="0" y="522069"/>
                </a:cubicBezTo>
                <a:cubicBezTo>
                  <a:pt x="0" y="416205"/>
                  <a:pt x="6042" y="311593"/>
                  <a:pt x="17835" y="208491"/>
                </a:cubicBezTo>
                <a:close/>
              </a:path>
            </a:pathLst>
          </a:custGeom>
          <a:solidFill>
            <a:srgbClr val="F3DEDA"/>
          </a:solidFill>
        </p:spPr>
        <p:txBody>
          <a:bodyPr wrap="square">
            <a:noAutofit/>
          </a:bodyPr>
          <a:lstStyle>
            <a:lvl1pPr marL="0" indent="0">
              <a:buNone/>
              <a:defRPr sz="200">
                <a:solidFill>
                  <a:srgbClr val="010000"/>
                </a:solidFill>
              </a:defRPr>
            </a:lvl1pPr>
          </a:lstStyle>
          <a:p>
            <a:pPr lvl="0"/>
            <a:r>
              <a:rPr lang="en-US"/>
              <a:t> </a:t>
            </a:r>
          </a:p>
        </p:txBody>
      </p:sp>
      <p:sp>
        <p:nvSpPr>
          <p:cNvPr id="27" name="Picture Placeholder 26">
            <a:extLst>
              <a:ext uri="{FF2B5EF4-FFF2-40B4-BE49-F238E27FC236}">
                <a16:creationId xmlns:a16="http://schemas.microsoft.com/office/drawing/2014/main" id="{D5C2C1ED-04B4-4BB0-995F-FBE0210316DE}"/>
              </a:ext>
            </a:extLst>
          </p:cNvPr>
          <p:cNvSpPr>
            <a:spLocks noGrp="1"/>
          </p:cNvSpPr>
          <p:nvPr>
            <p:ph type="pic" sz="quarter" idx="14"/>
          </p:nvPr>
        </p:nvSpPr>
        <p:spPr>
          <a:xfrm>
            <a:off x="5689258" y="1"/>
            <a:ext cx="6502743" cy="5821831"/>
          </a:xfrm>
          <a:custGeom>
            <a:avLst/>
            <a:gdLst>
              <a:gd name="connsiteX0" fmla="*/ 641777 w 6502743"/>
              <a:gd name="connsiteY0" fmla="*/ 0 h 5821831"/>
              <a:gd name="connsiteX1" fmla="*/ 6502743 w 6502743"/>
              <a:gd name="connsiteY1" fmla="*/ 0 h 5821831"/>
              <a:gd name="connsiteX2" fmla="*/ 6502743 w 6502743"/>
              <a:gd name="connsiteY2" fmla="*/ 4581393 h 5821831"/>
              <a:gd name="connsiteX3" fmla="*/ 6368283 w 6502743"/>
              <a:gd name="connsiteY3" fmla="*/ 4729320 h 5821831"/>
              <a:gd name="connsiteX4" fmla="*/ 3730454 w 6502743"/>
              <a:gd name="connsiteY4" fmla="*/ 5821831 h 5821831"/>
              <a:gd name="connsiteX5" fmla="*/ 0 w 6502743"/>
              <a:gd name="connsiteY5" fmla="*/ 2091765 h 5821831"/>
              <a:gd name="connsiteX6" fmla="*/ 637103 w 6502743"/>
              <a:gd name="connsiteY6" fmla="*/ 6249 h 58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743" h="5821831">
                <a:moveTo>
                  <a:pt x="641777" y="0"/>
                </a:moveTo>
                <a:lnTo>
                  <a:pt x="6502743" y="0"/>
                </a:lnTo>
                <a:lnTo>
                  <a:pt x="6502743" y="4581393"/>
                </a:lnTo>
                <a:lnTo>
                  <a:pt x="6368283" y="4729320"/>
                </a:lnTo>
                <a:cubicBezTo>
                  <a:pt x="5693204" y="5404330"/>
                  <a:pt x="4760591" y="5821831"/>
                  <a:pt x="3730454" y="5821831"/>
                </a:cubicBezTo>
                <a:cubicBezTo>
                  <a:pt x="1670181" y="5821831"/>
                  <a:pt x="0" y="4151824"/>
                  <a:pt x="0" y="2091765"/>
                </a:cubicBezTo>
                <a:cubicBezTo>
                  <a:pt x="0" y="1319243"/>
                  <a:pt x="234870" y="601572"/>
                  <a:pt x="637103" y="6249"/>
                </a:cubicBezTo>
                <a:close/>
              </a:path>
            </a:pathLst>
          </a:custGeom>
        </p:spPr>
        <p:txBody>
          <a:bodyPr wrap="square">
            <a:noAutofit/>
          </a:body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4" y="4952257"/>
            <a:ext cx="5912646" cy="969496"/>
          </a:xfrm>
        </p:spPr>
        <p:txBody>
          <a:bodyPr anchor="b">
            <a:noAutofit/>
          </a:bodyPr>
          <a:lstStyle>
            <a:lvl1pPr>
              <a:defRPr sz="7000">
                <a:solidFill>
                  <a:schemeClr val="accent2"/>
                </a:solidFill>
                <a:latin typeface="SpareBank 1 Title Light" panose="020B0500030000000000" pitchFamily="34" charset="0"/>
              </a:defRPr>
            </a:lvl1pPr>
          </a:lstStyle>
          <a:p>
            <a:r>
              <a:rPr lang="en-US" err="1"/>
              <a:t>Tittel</a:t>
            </a:r>
            <a:r>
              <a:rPr lang="en-US"/>
              <a:t> </a:t>
            </a:r>
            <a:r>
              <a:rPr lang="en-US" err="1"/>
              <a:t>på</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316704" y="5976769"/>
            <a:ext cx="5912646" cy="432054"/>
          </a:xfrm>
        </p:spPr>
        <p:txBody>
          <a:bodyPr lIns="86400"/>
          <a:lstStyle>
            <a:lvl1pPr marL="0" indent="0" algn="l">
              <a:buNone/>
              <a:defRPr sz="1600">
                <a:solidFill>
                  <a:schemeClr val="accent2"/>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303620"/>
            <a:ext cx="1720380" cy="923330"/>
          </a:xfrm>
        </p:spPr>
        <p:txBody>
          <a:bodyPr>
            <a:noAutofit/>
          </a:bodyPr>
          <a:lstStyle>
            <a:lvl1pPr marL="0" indent="0">
              <a:buNone/>
              <a:defRPr sz="6000">
                <a:solidFill>
                  <a:schemeClr val="accent2"/>
                </a:solidFill>
                <a:latin typeface="SpareBank 1 Medium" panose="020B0500030000000000" pitchFamily="34" charset="0"/>
              </a:defRPr>
            </a:lvl1pPr>
          </a:lstStyle>
          <a:p>
            <a:pPr lvl="0"/>
            <a:r>
              <a:rPr lang="en-US"/>
              <a:t>01</a:t>
            </a:r>
          </a:p>
        </p:txBody>
      </p:sp>
      <p:sp>
        <p:nvSpPr>
          <p:cNvPr id="16" name="addin_colorlist" hidden="1">
            <a:extLst>
              <a:ext uri="{FF2B5EF4-FFF2-40B4-BE49-F238E27FC236}">
                <a16:creationId xmlns:a16="http://schemas.microsoft.com/office/drawing/2014/main" id="{3B2FE8A8-D76E-449B-9226-24FC2258849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3E1D7BB8-B7E0-4C40-B081-6B8B4100FF7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61618193-91F3-4633-AF08-71C2D692B01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C1EA0EA8-9984-4892-BBD2-610B78FD97C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067C023F-45C9-4C10-A2C9-E1C6D66C3B1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76DF5DEA-4A8C-4684-BC3D-9C6A3A811E30}"/>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addin_image" hidden="1">
            <a:extLst>
              <a:ext uri="{FF2B5EF4-FFF2-40B4-BE49-F238E27FC236}">
                <a16:creationId xmlns:a16="http://schemas.microsoft.com/office/drawing/2014/main" id="{BA3F25F2-9508-42A0-840B-E7E985081894}"/>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pic>
        <p:nvPicPr>
          <p:cNvPr id="30" name="logo_blaa" hidden="1">
            <a:extLst>
              <a:ext uri="{FF2B5EF4-FFF2-40B4-BE49-F238E27FC236}">
                <a16:creationId xmlns:a16="http://schemas.microsoft.com/office/drawing/2014/main" id="{96C8E590-DA06-4408-8AD1-EEF5489930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42566" y="6245941"/>
            <a:ext cx="1735008" cy="396000"/>
          </a:xfrm>
          <a:prstGeom prst="rect">
            <a:avLst/>
          </a:prstGeom>
        </p:spPr>
      </p:pic>
      <p:pic>
        <p:nvPicPr>
          <p:cNvPr id="31" name="logo_hvit" descr="Et bilde som inneholder tekst, utklipp&#10;&#10;Automatisk generert beskrivelse" hidden="1">
            <a:extLst>
              <a:ext uri="{FF2B5EF4-FFF2-40B4-BE49-F238E27FC236}">
                <a16:creationId xmlns:a16="http://schemas.microsoft.com/office/drawing/2014/main" id="{80CF7C43-C733-48C6-9273-65826DEDD7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42566" y="6245941"/>
            <a:ext cx="1735008" cy="396000"/>
          </a:xfrm>
          <a:prstGeom prst="rect">
            <a:avLst/>
          </a:prstGeom>
        </p:spPr>
      </p:pic>
      <p:pic>
        <p:nvPicPr>
          <p:cNvPr id="2" name="logo_blaa">
            <a:extLst>
              <a:ext uri="{FF2B5EF4-FFF2-40B4-BE49-F238E27FC236}">
                <a16:creationId xmlns:a16="http://schemas.microsoft.com/office/drawing/2014/main" id="{4E2674BA-789C-59BE-13AF-0612F620E818}"/>
              </a:ext>
            </a:extLst>
          </p:cNvPr>
          <p:cNvPicPr>
            <a:picLocks noChangeAspect="1"/>
          </p:cNvPicPr>
          <p:nvPr userDrawn="1"/>
        </p:nvPicPr>
        <p:blipFill>
          <a:blip r:embed="rId4"/>
          <a:srcRect/>
          <a:stretch/>
        </p:blipFill>
        <p:spPr>
          <a:xfrm>
            <a:off x="9605441" y="6130504"/>
            <a:ext cx="2454254" cy="592815"/>
          </a:xfrm>
          <a:prstGeom prst="rect">
            <a:avLst/>
          </a:prstGeom>
        </p:spPr>
      </p:pic>
    </p:spTree>
    <p:extLst>
      <p:ext uri="{BB962C8B-B14F-4D97-AF65-F5344CB8AC3E}">
        <p14:creationId xmlns:p14="http://schemas.microsoft.com/office/powerpoint/2010/main" val="3532185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Mellomside blå">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 y="-1314"/>
            <a:ext cx="12193057" cy="6860627"/>
          </a:xfrm>
          <a:prstGeom prst="rect">
            <a:avLst/>
          </a:prstGeom>
        </p:spPr>
      </p:pic>
      <p:sp>
        <p:nvSpPr>
          <p:cNvPr id="2" name="Tittel 1"/>
          <p:cNvSpPr>
            <a:spLocks noGrp="1"/>
          </p:cNvSpPr>
          <p:nvPr>
            <p:ph type="title"/>
          </p:nvPr>
        </p:nvSpPr>
        <p:spPr>
          <a:xfrm>
            <a:off x="1569901" y="2331292"/>
            <a:ext cx="9777553" cy="1642160"/>
          </a:xfrm>
        </p:spPr>
        <p:txBody>
          <a:bodyPr anchor="t" anchorCtr="0">
            <a:normAutofit/>
          </a:bodyPr>
          <a:lstStyle>
            <a:lvl1pPr>
              <a:defRPr sz="4933">
                <a:solidFill>
                  <a:schemeClr val="bg1"/>
                </a:solidFill>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solidFill>
                  <a:schemeClr val="bg1"/>
                </a:solidFill>
              </a:defRPr>
            </a:lvl1pPr>
          </a:lstStyle>
          <a:p>
            <a:fld id="{C96A26C8-DA6C-4C3C-BEA5-6E8881883830}" type="datetime1">
              <a:rPr lang="nb-NO" smtClean="0"/>
              <a:t>27.01.2025</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C8015E39-59DC-48A0-9676-AD2CAF5CD29F}" type="slidenum">
              <a:rPr lang="nb-NO" smtClean="0"/>
              <a:pPr/>
              <a:t>‹#›</a:t>
            </a:fld>
            <a:endParaRPr lang="nb-NO"/>
          </a:p>
        </p:txBody>
      </p:sp>
      <p:pic>
        <p:nvPicPr>
          <p:cNvPr id="9" name="Picture 2" descr="C:\Users\d200mbs\AppData\Local\Microsoft\Windows\Temporary Internet Files\Content.Outlook\S3FGW3EA\rgb_SB1_SMN_verti_neg.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224459" y="6265930"/>
            <a:ext cx="1824203" cy="52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600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tel og tekst  ">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316704" y="234155"/>
            <a:ext cx="11525110" cy="5539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288256" y="1695768"/>
            <a:ext cx="10553558" cy="300037"/>
          </a:xfrm>
        </p:spPr>
        <p:txBody>
          <a:bodyPr anchor="t"/>
          <a:lstStyle>
            <a:lvl1pPr marL="0" indent="0">
              <a:buNone/>
              <a:defRPr sz="1600">
                <a:solidFill>
                  <a:srgbClr val="00207D"/>
                </a:solidFill>
                <a:latin typeface="SpareBank 1 Medium" panose="020B0500030000000000" pitchFamily="34" charset="0"/>
              </a:defRPr>
            </a:lvl1pPr>
          </a:lstStyle>
          <a:p>
            <a:pPr lvl="0"/>
            <a:r>
              <a:rPr lang="en-US" err="1"/>
              <a:t>Mellomtittel</a:t>
            </a:r>
            <a:endParaRPr lang="en-US"/>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Text Placeholder 1">
            <a:extLst>
              <a:ext uri="{FF2B5EF4-FFF2-40B4-BE49-F238E27FC236}">
                <a16:creationId xmlns:a16="http://schemas.microsoft.com/office/drawing/2014/main" id="{1F1C9804-CF58-42D2-9F31-B4AF21DCFDA6}"/>
              </a:ext>
            </a:extLst>
          </p:cNvPr>
          <p:cNvSpPr>
            <a:spLocks noGrp="1"/>
          </p:cNvSpPr>
          <p:nvPr>
            <p:ph type="body" sz="quarter" idx="28"/>
          </p:nvPr>
        </p:nvSpPr>
        <p:spPr>
          <a:xfrm>
            <a:off x="1288255" y="2216149"/>
            <a:ext cx="10553558" cy="3815422"/>
          </a:xfrm>
          <a:prstGeom prst="rect">
            <a:avLst/>
          </a:prstGeom>
        </p:spPr>
        <p:txBody>
          <a:bodyPr lIns="0" tIns="0" rIns="0" bIns="0"/>
          <a:lstStyle>
            <a:lvl1pPr>
              <a:defRPr sz="1400">
                <a:solidFill>
                  <a:srgbClr val="00207D"/>
                </a:solidFill>
              </a:defRPr>
            </a:lvl1pPr>
            <a:lvl2pPr>
              <a:defRPr sz="1200">
                <a:solidFill>
                  <a:srgbClr val="00207D"/>
                </a:solidFill>
              </a:defRPr>
            </a:lvl2pPr>
            <a:lvl3pPr>
              <a:defRPr sz="1100">
                <a:solidFill>
                  <a:srgbClr val="00207D"/>
                </a:solidFill>
              </a:defRPr>
            </a:lvl3pPr>
            <a:lvl4pPr>
              <a:defRPr sz="1000">
                <a:solidFill>
                  <a:srgbClr val="00207D"/>
                </a:solidFill>
              </a:defRPr>
            </a:lvl4pPr>
            <a:lvl5pPr>
              <a:defRPr sz="900">
                <a:solidFill>
                  <a:srgbClr val="00207D"/>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25" name="logo_blaa" hidden="1">
            <a:extLst>
              <a:ext uri="{FF2B5EF4-FFF2-40B4-BE49-F238E27FC236}">
                <a16:creationId xmlns:a16="http://schemas.microsoft.com/office/drawing/2014/main" id="{265AB759-8C54-4859-A80F-DD4D6BFA57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42566" y="6245941"/>
            <a:ext cx="1735008" cy="396000"/>
          </a:xfrm>
          <a:prstGeom prst="rect">
            <a:avLst/>
          </a:prstGeom>
        </p:spPr>
      </p:pic>
      <p:pic>
        <p:nvPicPr>
          <p:cNvPr id="26" name="logo_hvit" descr="Et bilde som inneholder tekst, utklipp&#10;&#10;Automatisk generert beskrivelse" hidden="1">
            <a:extLst>
              <a:ext uri="{FF2B5EF4-FFF2-40B4-BE49-F238E27FC236}">
                <a16:creationId xmlns:a16="http://schemas.microsoft.com/office/drawing/2014/main" id="{DCF75B15-305E-4678-B610-C480BF61775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42566" y="6245941"/>
            <a:ext cx="1735008" cy="396000"/>
          </a:xfrm>
          <a:prstGeom prst="rect">
            <a:avLst/>
          </a:prstGeom>
        </p:spPr>
      </p:pic>
      <p:pic>
        <p:nvPicPr>
          <p:cNvPr id="2" name="logo_blaa">
            <a:extLst>
              <a:ext uri="{FF2B5EF4-FFF2-40B4-BE49-F238E27FC236}">
                <a16:creationId xmlns:a16="http://schemas.microsoft.com/office/drawing/2014/main" id="{4F7EFACD-4842-2F86-3127-93E4CEE5AACF}"/>
              </a:ext>
            </a:extLst>
          </p:cNvPr>
          <p:cNvPicPr>
            <a:picLocks noChangeAspect="1"/>
          </p:cNvPicPr>
          <p:nvPr userDrawn="1"/>
        </p:nvPicPr>
        <p:blipFill>
          <a:blip r:embed="rId4"/>
          <a:srcRect/>
          <a:stretch/>
        </p:blipFill>
        <p:spPr>
          <a:xfrm>
            <a:off x="9622065" y="6084578"/>
            <a:ext cx="2454254" cy="592815"/>
          </a:xfrm>
          <a:prstGeom prst="rect">
            <a:avLst/>
          </a:prstGeom>
        </p:spPr>
      </p:pic>
    </p:spTree>
    <p:extLst>
      <p:ext uri="{BB962C8B-B14F-4D97-AF65-F5344CB8AC3E}">
        <p14:creationId xmlns:p14="http://schemas.microsoft.com/office/powerpoint/2010/main" val="3455502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002776"/>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A3DDD0D1-7607-4D30-B017-29557565B777}"/>
              </a:ext>
            </a:extLst>
          </p:cNvPr>
          <p:cNvSpPr>
            <a:spLocks noGrp="1"/>
          </p:cNvSpPr>
          <p:nvPr>
            <p:ph type="body" sz="quarter" idx="22" hasCustomPrompt="1"/>
          </p:nvPr>
        </p:nvSpPr>
        <p:spPr>
          <a:xfrm>
            <a:off x="2724148" y="0"/>
            <a:ext cx="9467852" cy="5341258"/>
          </a:xfrm>
          <a:custGeom>
            <a:avLst/>
            <a:gdLst>
              <a:gd name="connsiteX0" fmla="*/ 13212 w 9467852"/>
              <a:gd name="connsiteY0" fmla="*/ 0 h 5341258"/>
              <a:gd name="connsiteX1" fmla="*/ 9467852 w 9467852"/>
              <a:gd name="connsiteY1" fmla="*/ 0 h 5341258"/>
              <a:gd name="connsiteX2" fmla="*/ 9467852 w 9467852"/>
              <a:gd name="connsiteY2" fmla="*/ 2559831 h 5341258"/>
              <a:gd name="connsiteX3" fmla="*/ 9387475 w 9467852"/>
              <a:gd name="connsiteY3" fmla="*/ 2726709 h 5341258"/>
              <a:gd name="connsiteX4" fmla="*/ 4995184 w 9467852"/>
              <a:gd name="connsiteY4" fmla="*/ 5341258 h 5341258"/>
              <a:gd name="connsiteX5" fmla="*/ 0 w 9467852"/>
              <a:gd name="connsiteY5" fmla="*/ 345373 h 5341258"/>
              <a:gd name="connsiteX6" fmla="*/ 6500 w 9467852"/>
              <a:gd name="connsiteY6" fmla="*/ 88286 h 534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7852" h="5341258">
                <a:moveTo>
                  <a:pt x="13212" y="0"/>
                </a:moveTo>
                <a:lnTo>
                  <a:pt x="9467852" y="0"/>
                </a:lnTo>
                <a:lnTo>
                  <a:pt x="9467852" y="2559831"/>
                </a:lnTo>
                <a:lnTo>
                  <a:pt x="9387475" y="2726709"/>
                </a:lnTo>
                <a:cubicBezTo>
                  <a:pt x="8541594" y="4284052"/>
                  <a:pt x="6891833" y="5341258"/>
                  <a:pt x="4995184" y="5341258"/>
                </a:cubicBezTo>
                <a:cubicBezTo>
                  <a:pt x="2236421" y="5341258"/>
                  <a:pt x="0" y="3104524"/>
                  <a:pt x="0" y="345373"/>
                </a:cubicBezTo>
                <a:cubicBezTo>
                  <a:pt x="0" y="259150"/>
                  <a:pt x="2184" y="173436"/>
                  <a:pt x="6500" y="88286"/>
                </a:cubicBezTo>
                <a:close/>
              </a:path>
            </a:pathLst>
          </a:custGeom>
          <a:solidFill>
            <a:schemeClr val="accent1"/>
          </a:solidFill>
        </p:spPr>
        <p:txBody>
          <a:bodyPr wrap="square">
            <a:noAutofit/>
          </a:bodyPr>
          <a:lstStyle>
            <a:lvl1pPr marL="0" indent="0">
              <a:buNone/>
              <a:defRPr sz="200">
                <a:solidFill>
                  <a:schemeClr val="bg1"/>
                </a:solidFill>
              </a:defRPr>
            </a:lvl1pPr>
          </a:lstStyle>
          <a:p>
            <a:pPr lvl="0"/>
            <a:r>
              <a:rPr lang="en-US"/>
              <a:t> </a:t>
            </a:r>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chemeClr val="bg1"/>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5" y="234155"/>
            <a:ext cx="4826796" cy="553998"/>
          </a:xfrm>
        </p:spPr>
        <p:txBody>
          <a:bodyPr/>
          <a:lstStyle>
            <a:lvl1pPr>
              <a:defRPr>
                <a:solidFill>
                  <a:schemeClr val="bg1"/>
                </a:solidFill>
              </a:defRPr>
            </a:lvl1pPr>
          </a:lstStyle>
          <a:p>
            <a:r>
              <a:rPr lang="en-US"/>
              <a:t>Agenda</a:t>
            </a:r>
          </a:p>
        </p:txBody>
      </p:sp>
      <p:sp>
        <p:nvSpPr>
          <p:cNvPr id="36" name="Picture Placeholder 35">
            <a:extLst>
              <a:ext uri="{FF2B5EF4-FFF2-40B4-BE49-F238E27FC236}">
                <a16:creationId xmlns:a16="http://schemas.microsoft.com/office/drawing/2014/main" id="{3A59F704-09FE-40D6-8B3A-C17C4994A69D}"/>
              </a:ext>
            </a:extLst>
          </p:cNvPr>
          <p:cNvSpPr>
            <a:spLocks noGrp="1"/>
          </p:cNvSpPr>
          <p:nvPr>
            <p:ph type="pic" sz="quarter" idx="14"/>
          </p:nvPr>
        </p:nvSpPr>
        <p:spPr>
          <a:xfrm>
            <a:off x="5354327" y="50800"/>
            <a:ext cx="6837674" cy="6807200"/>
          </a:xfrm>
          <a:custGeom>
            <a:avLst/>
            <a:gdLst>
              <a:gd name="connsiteX0" fmla="*/ 6805412 w 6837674"/>
              <a:gd name="connsiteY0" fmla="*/ 0 h 6807200"/>
              <a:gd name="connsiteX1" fmla="*/ 6837674 w 6837674"/>
              <a:gd name="connsiteY1" fmla="*/ 822 h 6807200"/>
              <a:gd name="connsiteX2" fmla="*/ 6837674 w 6837674"/>
              <a:gd name="connsiteY2" fmla="*/ 6807200 h 6807200"/>
              <a:gd name="connsiteX3" fmla="*/ 0 w 6837674"/>
              <a:gd name="connsiteY3" fmla="*/ 6807200 h 6807200"/>
              <a:gd name="connsiteX4" fmla="*/ 7582 w 6837674"/>
              <a:gd name="connsiteY4" fmla="*/ 6505088 h 6807200"/>
              <a:gd name="connsiteX5" fmla="*/ 6805412 w 6837674"/>
              <a:gd name="connsiteY5" fmla="*/ 0 h 68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7674" h="6807200">
                <a:moveTo>
                  <a:pt x="6805412" y="0"/>
                </a:moveTo>
                <a:lnTo>
                  <a:pt x="6837674" y="822"/>
                </a:lnTo>
                <a:lnTo>
                  <a:pt x="6837674" y="6807200"/>
                </a:lnTo>
                <a:lnTo>
                  <a:pt x="0" y="6807200"/>
                </a:lnTo>
                <a:lnTo>
                  <a:pt x="7582" y="6505088"/>
                </a:lnTo>
                <a:cubicBezTo>
                  <a:pt x="189887" y="2881528"/>
                  <a:pt x="3163658" y="0"/>
                  <a:pt x="6805412" y="0"/>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sp>
        <p:nvSpPr>
          <p:cNvPr id="38" name="Text Placeholder 37">
            <a:extLst>
              <a:ext uri="{FF2B5EF4-FFF2-40B4-BE49-F238E27FC236}">
                <a16:creationId xmlns:a16="http://schemas.microsoft.com/office/drawing/2014/main" id="{6821C79A-09F0-415C-ABA8-F68C1FBFB8B2}"/>
              </a:ext>
            </a:extLst>
          </p:cNvPr>
          <p:cNvSpPr>
            <a:spLocks noGrp="1"/>
          </p:cNvSpPr>
          <p:nvPr>
            <p:ph type="body" sz="quarter" idx="19"/>
          </p:nvPr>
        </p:nvSpPr>
        <p:spPr>
          <a:xfrm>
            <a:off x="1168399" y="2474118"/>
            <a:ext cx="2082800" cy="2398823"/>
          </a:xfrm>
        </p:spPr>
        <p:txBody>
          <a:bodyPr/>
          <a:lstStyle>
            <a:lvl1pPr marL="0" indent="0">
              <a:spcBef>
                <a:spcPts val="1100"/>
              </a:spcBef>
              <a:buNone/>
              <a:defRPr sz="1800">
                <a:solidFill>
                  <a:schemeClr val="bg1"/>
                </a:solidFill>
              </a:defRPr>
            </a:lvl1pPr>
          </a:lstStyle>
          <a:p>
            <a:pPr lvl="0"/>
            <a:r>
              <a:rPr lang="nb-NO"/>
              <a:t>Klikk for å redigere tekststiler i malen</a:t>
            </a:r>
          </a:p>
        </p:txBody>
      </p:sp>
      <p:sp>
        <p:nvSpPr>
          <p:cNvPr id="39" name="Text Placeholder 37">
            <a:extLst>
              <a:ext uri="{FF2B5EF4-FFF2-40B4-BE49-F238E27FC236}">
                <a16:creationId xmlns:a16="http://schemas.microsoft.com/office/drawing/2014/main" id="{9E87C030-834C-4DD1-ACF4-9E176AA7FB49}"/>
              </a:ext>
            </a:extLst>
          </p:cNvPr>
          <p:cNvSpPr>
            <a:spLocks noGrp="1"/>
          </p:cNvSpPr>
          <p:nvPr>
            <p:ph type="body" sz="quarter" idx="20" hasCustomPrompt="1"/>
          </p:nvPr>
        </p:nvSpPr>
        <p:spPr>
          <a:xfrm>
            <a:off x="859635" y="2474118"/>
            <a:ext cx="308763" cy="2398823"/>
          </a:xfrm>
        </p:spPr>
        <p:txBody>
          <a:bodyPr/>
          <a:lstStyle>
            <a:lvl1pPr marL="0" indent="0">
              <a:spcBef>
                <a:spcPts val="1100"/>
              </a:spcBef>
              <a:buNone/>
              <a:defRPr sz="1800">
                <a:solidFill>
                  <a:schemeClr val="bg1"/>
                </a:solidFill>
                <a:latin typeface="SpareBank 1 Medium" panose="020B0500030000000000" pitchFamily="34" charset="0"/>
              </a:defRPr>
            </a:lvl1pPr>
          </a:lstStyle>
          <a:p>
            <a:pPr lvl="0"/>
            <a:r>
              <a:rPr lang="en-US"/>
              <a:t>01</a:t>
            </a:r>
          </a:p>
        </p:txBody>
      </p:sp>
      <p:sp>
        <p:nvSpPr>
          <p:cNvPr id="13" name="Text Placeholder 8">
            <a:extLst>
              <a:ext uri="{FF2B5EF4-FFF2-40B4-BE49-F238E27FC236}">
                <a16:creationId xmlns:a16="http://schemas.microsoft.com/office/drawing/2014/main" id="{F1A815E2-8392-4901-B494-FC72347B4613}"/>
              </a:ext>
            </a:extLst>
          </p:cNvPr>
          <p:cNvSpPr>
            <a:spLocks noGrp="1"/>
          </p:cNvSpPr>
          <p:nvPr>
            <p:ph type="body" sz="quarter" idx="21" hasCustomPrompt="1"/>
          </p:nvPr>
        </p:nvSpPr>
        <p:spPr>
          <a:xfrm>
            <a:off x="9309100" y="6246570"/>
            <a:ext cx="2667000" cy="560754"/>
          </a:xfrm>
          <a:blipFill>
            <a:blip r:embed="rId2"/>
            <a:stretch>
              <a:fillRect/>
            </a:stretch>
          </a:blipFill>
        </p:spPr>
        <p:txBody>
          <a:bodyPr/>
          <a:lstStyle>
            <a:lvl1pPr marL="0" indent="0">
              <a:buNone/>
              <a:defRPr sz="100">
                <a:solidFill>
                  <a:schemeClr val="bg1"/>
                </a:solidFill>
              </a:defRPr>
            </a:lvl1pPr>
          </a:lstStyle>
          <a:p>
            <a:pPr lvl="0"/>
            <a:r>
              <a:rPr lang="en-US"/>
              <a:t> </a:t>
            </a:r>
          </a:p>
        </p:txBody>
      </p:sp>
      <p:sp>
        <p:nvSpPr>
          <p:cNvPr id="14" name="addin_colorlist" hidden="1">
            <a:extLst>
              <a:ext uri="{FF2B5EF4-FFF2-40B4-BE49-F238E27FC236}">
                <a16:creationId xmlns:a16="http://schemas.microsoft.com/office/drawing/2014/main" id="{D4BFF5A0-D5F1-466F-8F8F-752A0CF7B9F9}"/>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5" name="addin_colorbox" hidden="1">
            <a:extLst>
              <a:ext uri="{FF2B5EF4-FFF2-40B4-BE49-F238E27FC236}">
                <a16:creationId xmlns:a16="http://schemas.microsoft.com/office/drawing/2014/main" id="{72703FF8-08E6-435B-BC69-B46322B3C881}"/>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86BCDAB5-94E1-4029-873A-6AAA0DF90FA6}"/>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C420A2D1-A6FA-4817-8190-221B5B1AC7F7}"/>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9" name="addin_text" hidden="1">
            <a:extLst>
              <a:ext uri="{FF2B5EF4-FFF2-40B4-BE49-F238E27FC236}">
                <a16:creationId xmlns:a16="http://schemas.microsoft.com/office/drawing/2014/main" id="{939DA551-001F-4769-BA32-95ED85E0D89D}"/>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DA1777B3-13AE-4111-8C56-F4E837BF47B8}"/>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DefLogoHvit" hidden="1">
            <a:extLst>
              <a:ext uri="{FF2B5EF4-FFF2-40B4-BE49-F238E27FC236}">
                <a16:creationId xmlns:a16="http://schemas.microsoft.com/office/drawing/2014/main" id="{F74E35BB-3239-4B07-AEB8-6D0E5BDC1290}"/>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D73558B2-6DB1-22E5-35F3-618753F61825}"/>
              </a:ext>
            </a:extLst>
          </p:cNvPr>
          <p:cNvPicPr>
            <a:picLocks/>
          </p:cNvPicPr>
          <p:nvPr userDrawn="1"/>
        </p:nvPicPr>
        <p:blipFill>
          <a:blip r:embed="rId3"/>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6A4B5CC1-7B8D-3675-AB4E-5546CEAEDBF1}"/>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692680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Bullets)">
    <p:bg>
      <p:bgPr>
        <a:solidFill>
          <a:srgbClr val="FFF9F5"/>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3A59F704-09FE-40D6-8B3A-C17C4994A69D}"/>
              </a:ext>
            </a:extLst>
          </p:cNvPr>
          <p:cNvSpPr>
            <a:spLocks noGrp="1"/>
          </p:cNvSpPr>
          <p:nvPr>
            <p:ph type="pic" sz="quarter" idx="14"/>
          </p:nvPr>
        </p:nvSpPr>
        <p:spPr>
          <a:xfrm>
            <a:off x="6095999" y="0"/>
            <a:ext cx="6096001" cy="6858000"/>
          </a:xfrm>
          <a:prstGeom prst="rect">
            <a:avLst/>
          </a:prstGeom>
          <a:solidFill>
            <a:srgbClr val="002060"/>
          </a:solidFill>
        </p:spPr>
        <p:txBody>
          <a:bodyPr wrap="square">
            <a:noAutofit/>
          </a:body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5" y="234155"/>
            <a:ext cx="4826796" cy="553998"/>
          </a:xfrm>
        </p:spPr>
        <p:txBody>
          <a:bodyPr/>
          <a:lstStyle>
            <a:lvl1pPr>
              <a:defRPr>
                <a:solidFill>
                  <a:srgbClr val="00207D"/>
                </a:solidFill>
              </a:defRPr>
            </a:lvl1pPr>
          </a:lstStyle>
          <a:p>
            <a:r>
              <a:rPr lang="en-US"/>
              <a:t>Agenda</a:t>
            </a:r>
          </a:p>
        </p:txBody>
      </p:sp>
      <p:sp>
        <p:nvSpPr>
          <p:cNvPr id="4" name="Text Placeholder 3">
            <a:extLst>
              <a:ext uri="{FF2B5EF4-FFF2-40B4-BE49-F238E27FC236}">
                <a16:creationId xmlns:a16="http://schemas.microsoft.com/office/drawing/2014/main" id="{36FF05E5-4985-4C05-9562-7EDA2EA06FCB}"/>
              </a:ext>
            </a:extLst>
          </p:cNvPr>
          <p:cNvSpPr>
            <a:spLocks noGrp="1"/>
          </p:cNvSpPr>
          <p:nvPr>
            <p:ph type="body" sz="quarter" idx="20"/>
          </p:nvPr>
        </p:nvSpPr>
        <p:spPr>
          <a:xfrm>
            <a:off x="859635" y="2474119"/>
            <a:ext cx="4283866" cy="2398823"/>
          </a:xfrm>
          <a:prstGeom prst="rect">
            <a:avLst/>
          </a:prstGeom>
        </p:spPr>
        <p:txBody>
          <a:bodyPr lIns="0" tIns="0" rIns="0" bIns="0"/>
          <a:lstStyle>
            <a:lvl1pPr marL="288000" indent="-288000">
              <a:buFont typeface="Arial" panose="020B0604020202020204" pitchFamily="34" charset="0"/>
              <a:buChar char="•"/>
              <a:defRPr>
                <a:solidFill>
                  <a:schemeClr val="accent2"/>
                </a:solidFill>
                <a:latin typeface="SpareBank 1 Light" panose="020B0500030000000000" pitchFamily="34" charset="0"/>
              </a:defRPr>
            </a:lvl1pPr>
            <a:lvl2pPr marL="745200" indent="-288000">
              <a:buFont typeface="Arial" panose="020B0604020202020204" pitchFamily="34" charset="0"/>
              <a:buChar char="•"/>
              <a:defRPr>
                <a:solidFill>
                  <a:schemeClr val="accent2"/>
                </a:solidFill>
                <a:latin typeface="SpareBank 1 Light" panose="020B0500030000000000" pitchFamily="34" charset="0"/>
              </a:defRPr>
            </a:lvl2pPr>
            <a:lvl3pPr marL="1143000" indent="-228600">
              <a:buFont typeface="Arial" panose="020B0604020202020204" pitchFamily="34" charset="0"/>
              <a:buChar char="•"/>
              <a:defRPr>
                <a:solidFill>
                  <a:schemeClr val="accent2"/>
                </a:solidFill>
                <a:latin typeface="SpareBank 1 Light" panose="020B0500030000000000" pitchFamily="34" charset="0"/>
              </a:defRPr>
            </a:lvl3pPr>
            <a:lvl4pPr marL="1638000" indent="-288000">
              <a:buFont typeface="Arial" panose="020B0604020202020204" pitchFamily="34" charset="0"/>
              <a:buChar char="•"/>
              <a:defRPr>
                <a:solidFill>
                  <a:schemeClr val="accent2"/>
                </a:solidFill>
                <a:latin typeface="SpareBank 1 Light" panose="020B0500030000000000" pitchFamily="34" charset="0"/>
              </a:defRPr>
            </a:lvl4pPr>
            <a:lvl5pPr marL="2088000" indent="-288000">
              <a:buFont typeface="Arial" panose="020B0604020202020204" pitchFamily="34" charset="0"/>
              <a:buChar char="•"/>
              <a:defRPr>
                <a:solidFill>
                  <a:schemeClr val="accent2"/>
                </a:solidFill>
                <a:latin typeface="SpareBank 1 Light" panose="020B0500030000000000"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3" name="Text Placeholder 8">
            <a:extLst>
              <a:ext uri="{FF2B5EF4-FFF2-40B4-BE49-F238E27FC236}">
                <a16:creationId xmlns:a16="http://schemas.microsoft.com/office/drawing/2014/main" id="{53D9509D-1F87-4CAD-BC94-A4964D79474B}"/>
              </a:ext>
            </a:extLst>
          </p:cNvPr>
          <p:cNvSpPr>
            <a:spLocks noGrp="1"/>
          </p:cNvSpPr>
          <p:nvPr>
            <p:ph type="body" sz="quarter" idx="21"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4" name="addin_colorlist" hidden="1">
            <a:extLst>
              <a:ext uri="{FF2B5EF4-FFF2-40B4-BE49-F238E27FC236}">
                <a16:creationId xmlns:a16="http://schemas.microsoft.com/office/drawing/2014/main" id="{74D0B008-DE7E-47CB-875B-CF47AB39A060}"/>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clr_fargeboks3, clr_fargeboks4</a:t>
            </a:r>
          </a:p>
        </p:txBody>
      </p:sp>
      <p:sp>
        <p:nvSpPr>
          <p:cNvPr id="15" name="addin_colorbox" hidden="1">
            <a:extLst>
              <a:ext uri="{FF2B5EF4-FFF2-40B4-BE49-F238E27FC236}">
                <a16:creationId xmlns:a16="http://schemas.microsoft.com/office/drawing/2014/main" id="{1BD67AD2-2095-475B-A5AD-628752A6DD26}"/>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6" name="addin_background" hidden="1">
            <a:extLst>
              <a:ext uri="{FF2B5EF4-FFF2-40B4-BE49-F238E27FC236}">
                <a16:creationId xmlns:a16="http://schemas.microsoft.com/office/drawing/2014/main" id="{7E11CD56-B9C0-419B-8A36-BB48536752F5}"/>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7" name="addin_logo" hidden="1">
            <a:extLst>
              <a:ext uri="{FF2B5EF4-FFF2-40B4-BE49-F238E27FC236}">
                <a16:creationId xmlns:a16="http://schemas.microsoft.com/office/drawing/2014/main" id="{C0093EA9-B48E-408D-BF34-563BEACBA4D8}"/>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18" name="addin_title" hidden="1">
            <a:extLst>
              <a:ext uri="{FF2B5EF4-FFF2-40B4-BE49-F238E27FC236}">
                <a16:creationId xmlns:a16="http://schemas.microsoft.com/office/drawing/2014/main" id="{C32B9E1F-DA12-4F53-805F-DC377D77026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19" name="addin_text" hidden="1">
            <a:extLst>
              <a:ext uri="{FF2B5EF4-FFF2-40B4-BE49-F238E27FC236}">
                <a16:creationId xmlns:a16="http://schemas.microsoft.com/office/drawing/2014/main" id="{D6980C80-9C4B-40C0-9EBB-CAF66C85577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0" name="addin_image" hidden="1">
            <a:extLst>
              <a:ext uri="{FF2B5EF4-FFF2-40B4-BE49-F238E27FC236}">
                <a16:creationId xmlns:a16="http://schemas.microsoft.com/office/drawing/2014/main" id="{18C0116C-C2F0-4272-B65F-C60714918693}"/>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sp>
        <p:nvSpPr>
          <p:cNvPr id="21" name="DefLogoHvit" hidden="1">
            <a:extLst>
              <a:ext uri="{FF2B5EF4-FFF2-40B4-BE49-F238E27FC236}">
                <a16:creationId xmlns:a16="http://schemas.microsoft.com/office/drawing/2014/main" id="{B7BC6600-B857-4DD2-B7C9-0E004A6DAE2C}"/>
              </a:ext>
            </a:extLst>
          </p:cNvPr>
          <p:cNvSpPr/>
          <p:nvPr userDrawn="1"/>
        </p:nvSpPr>
        <p:spPr>
          <a:xfrm>
            <a:off x="-1581150" y="-1371600"/>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logo_blaa" hidden="1">
            <a:extLst>
              <a:ext uri="{FF2B5EF4-FFF2-40B4-BE49-F238E27FC236}">
                <a16:creationId xmlns:a16="http://schemas.microsoft.com/office/drawing/2014/main" id="{A61C308E-5113-3540-C24B-464CB636FEC5}"/>
              </a:ext>
            </a:extLst>
          </p:cNvPr>
          <p:cNvPicPr>
            <a:picLocks/>
          </p:cNvPicPr>
          <p:nvPr userDrawn="1"/>
        </p:nvPicPr>
        <p:blipFill>
          <a:blip r:embed="rId3"/>
          <a:stretch>
            <a:fillRect/>
          </a:stretch>
        </p:blipFill>
        <p:spPr>
          <a:xfrm>
            <a:off x="9309100" y="6246570"/>
            <a:ext cx="2667000" cy="560754"/>
          </a:xfrm>
          <a:prstGeom prst="rect">
            <a:avLst/>
          </a:prstGeom>
        </p:spPr>
      </p:pic>
      <p:pic>
        <p:nvPicPr>
          <p:cNvPr id="6" name="logo_hvit" hidden="1">
            <a:extLst>
              <a:ext uri="{FF2B5EF4-FFF2-40B4-BE49-F238E27FC236}">
                <a16:creationId xmlns:a16="http://schemas.microsoft.com/office/drawing/2014/main" id="{28FDA144-917A-9F38-55AC-0C589D718B01}"/>
              </a:ext>
            </a:extLst>
          </p:cNvPr>
          <p:cNvPicPr>
            <a:picLocks/>
          </p:cNvPicPr>
          <p:nvPr userDrawn="1"/>
        </p:nvPicPr>
        <p:blipFill>
          <a:blip r:embed="rId2"/>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80005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tel med bilde (Høyre, sirkel)">
    <p:bg>
      <p:bgPr>
        <a:solidFill>
          <a:srgbClr val="FFF9F5"/>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FCDE15B9-BBD7-42A7-B667-4AABA4393358}"/>
              </a:ext>
            </a:extLst>
          </p:cNvPr>
          <p:cNvSpPr>
            <a:spLocks noGrp="1"/>
          </p:cNvSpPr>
          <p:nvPr>
            <p:ph type="body" sz="quarter" idx="18" hasCustomPrompt="1"/>
          </p:nvPr>
        </p:nvSpPr>
        <p:spPr>
          <a:xfrm>
            <a:off x="3246118" y="0"/>
            <a:ext cx="6908798" cy="3589020"/>
          </a:xfrm>
          <a:custGeom>
            <a:avLst/>
            <a:gdLst>
              <a:gd name="connsiteX0" fmla="*/ 53674 w 6908798"/>
              <a:gd name="connsiteY0" fmla="*/ 0 h 3589020"/>
              <a:gd name="connsiteX1" fmla="*/ 6855124 w 6908798"/>
              <a:gd name="connsiteY1" fmla="*/ 0 h 3589020"/>
              <a:gd name="connsiteX2" fmla="*/ 6890963 w 6908798"/>
              <a:gd name="connsiteY2" fmla="*/ 208491 h 3589020"/>
              <a:gd name="connsiteX3" fmla="*/ 6908798 w 6908798"/>
              <a:gd name="connsiteY3" fmla="*/ 522069 h 3589020"/>
              <a:gd name="connsiteX4" fmla="*/ 3454399 w 6908798"/>
              <a:gd name="connsiteY4" fmla="*/ 3589020 h 3589020"/>
              <a:gd name="connsiteX5" fmla="*/ 0 w 6908798"/>
              <a:gd name="connsiteY5" fmla="*/ 522069 h 3589020"/>
              <a:gd name="connsiteX6" fmla="*/ 17835 w 6908798"/>
              <a:gd name="connsiteY6" fmla="*/ 208491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798" h="3589020">
                <a:moveTo>
                  <a:pt x="53674" y="0"/>
                </a:moveTo>
                <a:lnTo>
                  <a:pt x="6855124" y="0"/>
                </a:lnTo>
                <a:lnTo>
                  <a:pt x="6890963" y="208491"/>
                </a:lnTo>
                <a:cubicBezTo>
                  <a:pt x="6902757" y="311593"/>
                  <a:pt x="6908798" y="416205"/>
                  <a:pt x="6908798" y="522069"/>
                </a:cubicBezTo>
                <a:cubicBezTo>
                  <a:pt x="6908798" y="2215899"/>
                  <a:pt x="5362211" y="3589020"/>
                  <a:pt x="3454399" y="3589020"/>
                </a:cubicBezTo>
                <a:cubicBezTo>
                  <a:pt x="1546587" y="3589020"/>
                  <a:pt x="0" y="2215899"/>
                  <a:pt x="0" y="522069"/>
                </a:cubicBezTo>
                <a:cubicBezTo>
                  <a:pt x="0" y="416205"/>
                  <a:pt x="6042" y="311593"/>
                  <a:pt x="17835" y="208491"/>
                </a:cubicBezTo>
                <a:close/>
              </a:path>
            </a:pathLst>
          </a:custGeom>
          <a:solidFill>
            <a:srgbClr val="F3DEDA"/>
          </a:solidFill>
        </p:spPr>
        <p:txBody>
          <a:bodyPr wrap="square">
            <a:noAutofit/>
          </a:bodyPr>
          <a:lstStyle>
            <a:lvl1pPr marL="0" indent="0">
              <a:buNone/>
              <a:defRPr sz="200">
                <a:solidFill>
                  <a:srgbClr val="010000"/>
                </a:solidFill>
              </a:defRPr>
            </a:lvl1pPr>
          </a:lstStyle>
          <a:p>
            <a:pPr lvl="0"/>
            <a:r>
              <a:rPr lang="en-US"/>
              <a:t> </a:t>
            </a:r>
          </a:p>
        </p:txBody>
      </p:sp>
      <p:sp>
        <p:nvSpPr>
          <p:cNvPr id="27" name="Picture Placeholder 26">
            <a:extLst>
              <a:ext uri="{FF2B5EF4-FFF2-40B4-BE49-F238E27FC236}">
                <a16:creationId xmlns:a16="http://schemas.microsoft.com/office/drawing/2014/main" id="{D5C2C1ED-04B4-4BB0-995F-FBE0210316DE}"/>
              </a:ext>
            </a:extLst>
          </p:cNvPr>
          <p:cNvSpPr>
            <a:spLocks noGrp="1"/>
          </p:cNvSpPr>
          <p:nvPr>
            <p:ph type="pic" sz="quarter" idx="14"/>
          </p:nvPr>
        </p:nvSpPr>
        <p:spPr>
          <a:xfrm>
            <a:off x="5689258" y="1"/>
            <a:ext cx="6502743" cy="5821831"/>
          </a:xfrm>
          <a:custGeom>
            <a:avLst/>
            <a:gdLst>
              <a:gd name="connsiteX0" fmla="*/ 641777 w 6502743"/>
              <a:gd name="connsiteY0" fmla="*/ 0 h 5821831"/>
              <a:gd name="connsiteX1" fmla="*/ 6502743 w 6502743"/>
              <a:gd name="connsiteY1" fmla="*/ 0 h 5821831"/>
              <a:gd name="connsiteX2" fmla="*/ 6502743 w 6502743"/>
              <a:gd name="connsiteY2" fmla="*/ 4581393 h 5821831"/>
              <a:gd name="connsiteX3" fmla="*/ 6368283 w 6502743"/>
              <a:gd name="connsiteY3" fmla="*/ 4729320 h 5821831"/>
              <a:gd name="connsiteX4" fmla="*/ 3730454 w 6502743"/>
              <a:gd name="connsiteY4" fmla="*/ 5821831 h 5821831"/>
              <a:gd name="connsiteX5" fmla="*/ 0 w 6502743"/>
              <a:gd name="connsiteY5" fmla="*/ 2091765 h 5821831"/>
              <a:gd name="connsiteX6" fmla="*/ 637103 w 6502743"/>
              <a:gd name="connsiteY6" fmla="*/ 6249 h 58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743" h="5821831">
                <a:moveTo>
                  <a:pt x="641777" y="0"/>
                </a:moveTo>
                <a:lnTo>
                  <a:pt x="6502743" y="0"/>
                </a:lnTo>
                <a:lnTo>
                  <a:pt x="6502743" y="4581393"/>
                </a:lnTo>
                <a:lnTo>
                  <a:pt x="6368283" y="4729320"/>
                </a:lnTo>
                <a:cubicBezTo>
                  <a:pt x="5693204" y="5404330"/>
                  <a:pt x="4760591" y="5821831"/>
                  <a:pt x="3730454" y="5821831"/>
                </a:cubicBezTo>
                <a:cubicBezTo>
                  <a:pt x="1670181" y="5821831"/>
                  <a:pt x="0" y="4151824"/>
                  <a:pt x="0" y="2091765"/>
                </a:cubicBezTo>
                <a:cubicBezTo>
                  <a:pt x="0" y="1319243"/>
                  <a:pt x="234870" y="601572"/>
                  <a:pt x="637103" y="6249"/>
                </a:cubicBezTo>
                <a:close/>
              </a:path>
            </a:pathLst>
          </a:custGeom>
        </p:spPr>
        <p:txBody>
          <a:bodyPr wrap="square">
            <a:noAutofit/>
          </a:bodyPr>
          <a:lstStyle>
            <a:lvl1pPr>
              <a:defRPr>
                <a:solidFill>
                  <a:schemeClr val="bg1"/>
                </a:solidFill>
              </a:defRPr>
            </a:lvl1pPr>
          </a:lstStyle>
          <a:p>
            <a:r>
              <a:rPr lang="nb-NO"/>
              <a:t>Klikk på ikonet for å legge til et bilde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p:txBody>
          <a:bodyPr/>
          <a:lstStyle>
            <a:lvl1pPr>
              <a:defRPr>
                <a:solidFill>
                  <a:srgbClr val="005AA4"/>
                </a:solidFill>
              </a:defRPr>
            </a:lvl1pPr>
          </a:lstStyle>
          <a:p>
            <a:fld id="{FEFC056B-C59F-4497-9C7A-409816C61A10}" type="datetimeFigureOut">
              <a:rPr lang="en-US" smtClean="0"/>
              <a:pPr/>
              <a:t>1/27/2025</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316704" y="4952257"/>
            <a:ext cx="5912646" cy="969496"/>
          </a:xfrm>
        </p:spPr>
        <p:txBody>
          <a:bodyPr anchor="b">
            <a:noAutofit/>
          </a:bodyPr>
          <a:lstStyle>
            <a:lvl1pPr>
              <a:defRPr sz="7000">
                <a:solidFill>
                  <a:schemeClr val="accent2"/>
                </a:solidFill>
                <a:latin typeface="SpareBank 1 Title Light" panose="020B0500030000000000" pitchFamily="34" charset="0"/>
              </a:defRPr>
            </a:lvl1pPr>
          </a:lstStyle>
          <a:p>
            <a:r>
              <a:rPr lang="en-US" err="1"/>
              <a:t>Tittel</a:t>
            </a:r>
            <a:r>
              <a:rPr lang="en-US"/>
              <a:t> </a:t>
            </a:r>
            <a:r>
              <a:rPr lang="en-US" err="1"/>
              <a:t>på</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316704" y="5976769"/>
            <a:ext cx="5912646" cy="432054"/>
          </a:xfrm>
        </p:spPr>
        <p:txBody>
          <a:bodyPr lIns="86400"/>
          <a:lstStyle>
            <a:lvl1pPr marL="0" indent="0" algn="l">
              <a:buNone/>
              <a:defRPr sz="1600">
                <a:solidFill>
                  <a:schemeClr val="accent2"/>
                </a:solidFill>
                <a:latin typeface="SpareBank 1 Light" panose="020B0500030000000000"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Undertittel</a:t>
            </a:r>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316704" y="303620"/>
            <a:ext cx="1720380" cy="923330"/>
          </a:xfrm>
        </p:spPr>
        <p:txBody>
          <a:bodyPr>
            <a:noAutofit/>
          </a:bodyPr>
          <a:lstStyle>
            <a:lvl1pPr marL="0" indent="0">
              <a:buNone/>
              <a:defRPr sz="6000">
                <a:solidFill>
                  <a:schemeClr val="accent2"/>
                </a:solidFill>
                <a:latin typeface="SpareBank 1 Medium" panose="020B0500030000000000" pitchFamily="34" charset="0"/>
              </a:defRPr>
            </a:lvl1pPr>
          </a:lstStyle>
          <a:p>
            <a:pPr lvl="0"/>
            <a:r>
              <a:rPr lang="en-US"/>
              <a:t>01</a:t>
            </a:r>
          </a:p>
        </p:txBody>
      </p:sp>
      <p:sp>
        <p:nvSpPr>
          <p:cNvPr id="14" name="Text Placeholder 8">
            <a:extLst>
              <a:ext uri="{FF2B5EF4-FFF2-40B4-BE49-F238E27FC236}">
                <a16:creationId xmlns:a16="http://schemas.microsoft.com/office/drawing/2014/main" id="{C77CC54D-2DC9-48B2-9120-D93F728550C3}"/>
              </a:ext>
            </a:extLst>
          </p:cNvPr>
          <p:cNvSpPr>
            <a:spLocks noGrp="1"/>
          </p:cNvSpPr>
          <p:nvPr>
            <p:ph type="body" sz="quarter" idx="23" hasCustomPrompt="1"/>
          </p:nvPr>
        </p:nvSpPr>
        <p:spPr>
          <a:xfrm>
            <a:off x="9309100" y="6246570"/>
            <a:ext cx="2667000" cy="560754"/>
          </a:xfrm>
          <a:blipFill>
            <a:blip r:embed="rId2"/>
            <a:stretch>
              <a:fillRect/>
            </a:stretch>
          </a:blipFill>
        </p:spPr>
        <p:txBody>
          <a:bodyPr/>
          <a:lstStyle>
            <a:lvl1pPr marL="0" indent="0">
              <a:buNone/>
              <a:defRPr sz="100"/>
            </a:lvl1pPr>
          </a:lstStyle>
          <a:p>
            <a:pPr lvl="0"/>
            <a:r>
              <a:rPr lang="en-US"/>
              <a:t> </a:t>
            </a:r>
          </a:p>
        </p:txBody>
      </p:sp>
      <p:sp>
        <p:nvSpPr>
          <p:cNvPr id="16" name="addin_colorlist" hidden="1">
            <a:extLst>
              <a:ext uri="{FF2B5EF4-FFF2-40B4-BE49-F238E27FC236}">
                <a16:creationId xmlns:a16="http://schemas.microsoft.com/office/drawing/2014/main" id="{3B2FE8A8-D76E-449B-9226-24FC22588493}"/>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clr1, clr2, clr_agenda3, clr_agenda4</a:t>
            </a:r>
          </a:p>
        </p:txBody>
      </p:sp>
      <p:sp>
        <p:nvSpPr>
          <p:cNvPr id="17" name="addin_colorbox" hidden="1">
            <a:extLst>
              <a:ext uri="{FF2B5EF4-FFF2-40B4-BE49-F238E27FC236}">
                <a16:creationId xmlns:a16="http://schemas.microsoft.com/office/drawing/2014/main" id="{3E1D7BB8-B7E0-4C40-B081-6B8B4100FF78}"/>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addin_colorbox</a:t>
            </a:r>
            <a:endParaRPr lang="nb-NO"/>
          </a:p>
        </p:txBody>
      </p:sp>
      <p:sp>
        <p:nvSpPr>
          <p:cNvPr id="18" name="addin_background" hidden="1">
            <a:extLst>
              <a:ext uri="{FF2B5EF4-FFF2-40B4-BE49-F238E27FC236}">
                <a16:creationId xmlns:a16="http://schemas.microsoft.com/office/drawing/2014/main" id="{61618193-91F3-4633-AF08-71C2D692B01B}"/>
              </a:ext>
            </a:extLst>
          </p:cNvPr>
          <p:cNvSpPr/>
          <p:nvPr userDrawn="1"/>
        </p:nvSpPr>
        <p:spPr>
          <a:xfrm>
            <a:off x="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addin_background</a:t>
            </a:r>
            <a:endParaRPr lang="nb-NO"/>
          </a:p>
        </p:txBody>
      </p:sp>
      <p:sp>
        <p:nvSpPr>
          <p:cNvPr id="19" name="addin_logo" hidden="1">
            <a:extLst>
              <a:ext uri="{FF2B5EF4-FFF2-40B4-BE49-F238E27FC236}">
                <a16:creationId xmlns:a16="http://schemas.microsoft.com/office/drawing/2014/main" id="{C1EA0EA8-9984-4892-BBD2-610B78FD97C0}"/>
              </a:ext>
            </a:extLst>
          </p:cNvPr>
          <p:cNvSpPr/>
          <p:nvPr userDrawn="1"/>
        </p:nvSpPr>
        <p:spPr>
          <a:xfrm>
            <a:off x="729280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addin_logo</a:t>
            </a:r>
            <a:endParaRPr lang="nb-NO"/>
          </a:p>
        </p:txBody>
      </p:sp>
      <p:sp>
        <p:nvSpPr>
          <p:cNvPr id="20" name="addin_title" hidden="1">
            <a:extLst>
              <a:ext uri="{FF2B5EF4-FFF2-40B4-BE49-F238E27FC236}">
                <a16:creationId xmlns:a16="http://schemas.microsoft.com/office/drawing/2014/main" id="{067C023F-45C9-4C10-A2C9-E1C6D66C3B1E}"/>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addin_title</a:t>
            </a:r>
            <a:endParaRPr lang="nb-NO"/>
          </a:p>
        </p:txBody>
      </p:sp>
      <p:sp>
        <p:nvSpPr>
          <p:cNvPr id="22" name="addin_text" hidden="1">
            <a:extLst>
              <a:ext uri="{FF2B5EF4-FFF2-40B4-BE49-F238E27FC236}">
                <a16:creationId xmlns:a16="http://schemas.microsoft.com/office/drawing/2014/main" id="{76DF5DEA-4A8C-4684-BC3D-9C6A3A811E30}"/>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addin_text</a:t>
            </a:r>
            <a:endParaRPr lang="nb-NO"/>
          </a:p>
        </p:txBody>
      </p:sp>
      <p:sp>
        <p:nvSpPr>
          <p:cNvPr id="24" name="addin_image" hidden="1">
            <a:extLst>
              <a:ext uri="{FF2B5EF4-FFF2-40B4-BE49-F238E27FC236}">
                <a16:creationId xmlns:a16="http://schemas.microsoft.com/office/drawing/2014/main" id="{BA3F25F2-9508-42A0-840B-E7E985081894}"/>
              </a:ext>
            </a:extLst>
          </p:cNvPr>
          <p:cNvSpPr/>
          <p:nvPr userDrawn="1"/>
        </p:nvSpPr>
        <p:spPr>
          <a:xfrm>
            <a:off x="2430935"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t>addin_IMAGE</a:t>
            </a:r>
            <a:endParaRPr lang="nb-NO"/>
          </a:p>
        </p:txBody>
      </p:sp>
      <p:pic>
        <p:nvPicPr>
          <p:cNvPr id="3" name="logo_blaa" hidden="1">
            <a:extLst>
              <a:ext uri="{FF2B5EF4-FFF2-40B4-BE49-F238E27FC236}">
                <a16:creationId xmlns:a16="http://schemas.microsoft.com/office/drawing/2014/main" id="{5CAED3AC-853E-609A-7DC1-AAA418576115}"/>
              </a:ext>
            </a:extLst>
          </p:cNvPr>
          <p:cNvPicPr>
            <a:picLocks/>
          </p:cNvPicPr>
          <p:nvPr userDrawn="1"/>
        </p:nvPicPr>
        <p:blipFill>
          <a:blip r:embed="rId2"/>
          <a:stretch>
            <a:fillRect/>
          </a:stretch>
        </p:blipFill>
        <p:spPr>
          <a:xfrm>
            <a:off x="9309100" y="6246570"/>
            <a:ext cx="2667000" cy="560754"/>
          </a:xfrm>
          <a:prstGeom prst="rect">
            <a:avLst/>
          </a:prstGeom>
        </p:spPr>
      </p:pic>
      <p:pic>
        <p:nvPicPr>
          <p:cNvPr id="5" name="logo_hvit" hidden="1">
            <a:extLst>
              <a:ext uri="{FF2B5EF4-FFF2-40B4-BE49-F238E27FC236}">
                <a16:creationId xmlns:a16="http://schemas.microsoft.com/office/drawing/2014/main" id="{5E5BF5D7-A133-0AD7-B318-2F61D5E6A815}"/>
              </a:ext>
            </a:extLst>
          </p:cNvPr>
          <p:cNvPicPr>
            <a:picLocks/>
          </p:cNvPicPr>
          <p:nvPr userDrawn="1"/>
        </p:nvPicPr>
        <p:blipFill>
          <a:blip r:embed="rId3"/>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99276471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theme" Target="../theme/theme1.xml"/><Relationship Id="rId68" Type="http://schemas.openxmlformats.org/officeDocument/2006/relationships/image" Target="../media/image5.png"/><Relationship Id="rId84" Type="http://schemas.openxmlformats.org/officeDocument/2006/relationships/image" Target="../media/image21.png"/><Relationship Id="rId89" Type="http://schemas.openxmlformats.org/officeDocument/2006/relationships/image" Target="../media/image26.png"/><Relationship Id="rId16" Type="http://schemas.openxmlformats.org/officeDocument/2006/relationships/slideLayout" Target="../slideLayouts/slideLayout16.xml"/><Relationship Id="rId107" Type="http://schemas.openxmlformats.org/officeDocument/2006/relationships/image" Target="../media/image44.png"/><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image" Target="../media/image11.png"/><Relationship Id="rId79" Type="http://schemas.openxmlformats.org/officeDocument/2006/relationships/image" Target="../media/image16.png"/><Relationship Id="rId102" Type="http://schemas.openxmlformats.org/officeDocument/2006/relationships/image" Target="../media/image39.png"/><Relationship Id="rId5" Type="http://schemas.openxmlformats.org/officeDocument/2006/relationships/slideLayout" Target="../slideLayouts/slideLayout5.xml"/><Relationship Id="rId90" Type="http://schemas.openxmlformats.org/officeDocument/2006/relationships/image" Target="../media/image27.png"/><Relationship Id="rId95" Type="http://schemas.openxmlformats.org/officeDocument/2006/relationships/image" Target="../media/image32.pn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image" Target="../media/image1.png"/><Relationship Id="rId69" Type="http://schemas.openxmlformats.org/officeDocument/2006/relationships/image" Target="../media/image6.png"/><Relationship Id="rId80" Type="http://schemas.openxmlformats.org/officeDocument/2006/relationships/image" Target="../media/image17.png"/><Relationship Id="rId85" Type="http://schemas.openxmlformats.org/officeDocument/2006/relationships/image" Target="../media/image22.png"/><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image" Target="../media/image40.png"/><Relationship Id="rId108" Type="http://schemas.openxmlformats.org/officeDocument/2006/relationships/image" Target="../media/image45.png"/><Relationship Id="rId54" Type="http://schemas.openxmlformats.org/officeDocument/2006/relationships/slideLayout" Target="../slideLayouts/slideLayout54.xml"/><Relationship Id="rId70" Type="http://schemas.openxmlformats.org/officeDocument/2006/relationships/image" Target="../media/image7.png"/><Relationship Id="rId75" Type="http://schemas.openxmlformats.org/officeDocument/2006/relationships/image" Target="../media/image12.png"/><Relationship Id="rId91" Type="http://schemas.openxmlformats.org/officeDocument/2006/relationships/image" Target="../media/image28.png"/><Relationship Id="rId9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image" Target="../media/image43.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svg"/><Relationship Id="rId73" Type="http://schemas.openxmlformats.org/officeDocument/2006/relationships/image" Target="../media/image10.png"/><Relationship Id="rId78" Type="http://schemas.openxmlformats.org/officeDocument/2006/relationships/image" Target="../media/image15.png"/><Relationship Id="rId81" Type="http://schemas.openxmlformats.org/officeDocument/2006/relationships/image" Target="../media/image18.png"/><Relationship Id="rId86" Type="http://schemas.openxmlformats.org/officeDocument/2006/relationships/image" Target="../media/image23.png"/><Relationship Id="rId94" Type="http://schemas.openxmlformats.org/officeDocument/2006/relationships/image" Target="../media/image31.png"/><Relationship Id="rId99" Type="http://schemas.openxmlformats.org/officeDocument/2006/relationships/image" Target="../media/image36.png"/><Relationship Id="rId101" Type="http://schemas.openxmlformats.org/officeDocument/2006/relationships/image" Target="../media/image3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image" Target="../media/image46.png"/><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3.png"/><Relationship Id="rId97" Type="http://schemas.openxmlformats.org/officeDocument/2006/relationships/image" Target="../media/image34.png"/><Relationship Id="rId104" Type="http://schemas.openxmlformats.org/officeDocument/2006/relationships/image" Target="../media/image41.png"/><Relationship Id="rId7" Type="http://schemas.openxmlformats.org/officeDocument/2006/relationships/slideLayout" Target="../slideLayouts/slideLayout7.xml"/><Relationship Id="rId71" Type="http://schemas.openxmlformats.org/officeDocument/2006/relationships/image" Target="../media/image8.png"/><Relationship Id="rId92" Type="http://schemas.openxmlformats.org/officeDocument/2006/relationships/image" Target="../media/image29.pn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image" Target="../media/image3.png"/><Relationship Id="rId87" Type="http://schemas.openxmlformats.org/officeDocument/2006/relationships/image" Target="../media/image24.png"/><Relationship Id="rId61" Type="http://schemas.openxmlformats.org/officeDocument/2006/relationships/slideLayout" Target="../slideLayouts/slideLayout61.xml"/><Relationship Id="rId82" Type="http://schemas.openxmlformats.org/officeDocument/2006/relationships/image" Target="../media/image19.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image" Target="../media/image14.png"/><Relationship Id="rId100" Type="http://schemas.openxmlformats.org/officeDocument/2006/relationships/image" Target="../media/image37.png"/><Relationship Id="rId105" Type="http://schemas.openxmlformats.org/officeDocument/2006/relationships/image" Target="../media/image4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9.png"/><Relationship Id="rId93" Type="http://schemas.openxmlformats.org/officeDocument/2006/relationships/image" Target="../media/image30.png"/><Relationship Id="rId98" Type="http://schemas.openxmlformats.org/officeDocument/2006/relationships/image" Target="../media/image35.png"/><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image" Target="../media/image4.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image" Target="../media/image20.png"/><Relationship Id="rId88"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9F5"/>
        </a:solidFill>
        <a:effectLst/>
      </p:bgPr>
    </p:bg>
    <p:spTree>
      <p:nvGrpSpPr>
        <p:cNvPr id="1" name=""/>
        <p:cNvGrpSpPr/>
        <p:nvPr/>
      </p:nvGrpSpPr>
      <p:grpSpPr>
        <a:xfrm>
          <a:off x="0" y="0"/>
          <a:ext cx="0" cy="0"/>
          <a:chOff x="0" y="0"/>
          <a:chExt cx="0" cy="0"/>
        </a:xfrm>
      </p:grpSpPr>
      <p:pic>
        <p:nvPicPr>
          <p:cNvPr id="11" name="Graphic 10" hidden="1">
            <a:extLst>
              <a:ext uri="{FF2B5EF4-FFF2-40B4-BE49-F238E27FC236}">
                <a16:creationId xmlns:a16="http://schemas.microsoft.com/office/drawing/2014/main" id="{12333E4B-DADC-438D-A77F-6F8FFB150D5F}"/>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10210800" y="6246493"/>
            <a:ext cx="1766888" cy="394054"/>
          </a:xfrm>
          <a:prstGeom prst="rect">
            <a:avLst/>
          </a:prstGeom>
        </p:spPr>
      </p:pic>
      <p:sp>
        <p:nvSpPr>
          <p:cNvPr id="2" name="Title Placeholder 1">
            <a:extLst>
              <a:ext uri="{FF2B5EF4-FFF2-40B4-BE49-F238E27FC236}">
                <a16:creationId xmlns:a16="http://schemas.microsoft.com/office/drawing/2014/main" id="{E32B0E46-2566-4F11-ABAD-D6C0B61241A8}"/>
              </a:ext>
            </a:extLst>
          </p:cNvPr>
          <p:cNvSpPr>
            <a:spLocks noGrp="1"/>
          </p:cNvSpPr>
          <p:nvPr>
            <p:ph type="title"/>
          </p:nvPr>
        </p:nvSpPr>
        <p:spPr>
          <a:xfrm>
            <a:off x="316704" y="234155"/>
            <a:ext cx="11037095" cy="553998"/>
          </a:xfrm>
          <a:prstGeom prst="rect">
            <a:avLst/>
          </a:prstGeom>
        </p:spPr>
        <p:txBody>
          <a:bodyPr vert="horz" lIns="0" tIns="0" rIns="0" bIns="0" rtlCol="0" anchor="t">
            <a:no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D7ED29D8-B23F-46B7-8050-6AAB182CA60A}"/>
              </a:ext>
            </a:extLst>
          </p:cNvPr>
          <p:cNvSpPr>
            <a:spLocks noGrp="1"/>
          </p:cNvSpPr>
          <p:nvPr>
            <p:ph type="body" idx="1"/>
          </p:nvPr>
        </p:nvSpPr>
        <p:spPr>
          <a:xfrm>
            <a:off x="990600" y="2466340"/>
            <a:ext cx="10363200" cy="3685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4E0B729C-D9B5-4BAD-A4AF-B9C9C53C7A69}"/>
              </a:ext>
            </a:extLst>
          </p:cNvPr>
          <p:cNvSpPr>
            <a:spLocks noGrp="1"/>
          </p:cNvSpPr>
          <p:nvPr>
            <p:ph type="dt" sz="half" idx="2"/>
          </p:nvPr>
        </p:nvSpPr>
        <p:spPr>
          <a:xfrm>
            <a:off x="5257800" y="6531818"/>
            <a:ext cx="2743200" cy="153888"/>
          </a:xfrm>
          <a:prstGeom prst="rect">
            <a:avLst/>
          </a:prstGeom>
        </p:spPr>
        <p:txBody>
          <a:bodyPr vert="horz" lIns="0" tIns="0" rIns="0" bIns="0" rtlCol="0" anchor="ctr">
            <a:noAutofit/>
          </a:bodyPr>
          <a:lstStyle>
            <a:lvl1pPr algn="ctr">
              <a:defRPr sz="1000">
                <a:solidFill>
                  <a:srgbClr val="005AA4"/>
                </a:solidFill>
              </a:defRPr>
            </a:lvl1pPr>
          </a:lstStyle>
          <a:p>
            <a:fld id="{FEFC056B-C59F-4497-9C7A-409816C61A10}" type="datetimeFigureOut">
              <a:rPr lang="en-US" smtClean="0"/>
              <a:pPr/>
              <a:t>1/27/2025</a:t>
            </a:fld>
            <a:endParaRPr lang="en-US"/>
          </a:p>
        </p:txBody>
      </p:sp>
      <p:sp>
        <p:nvSpPr>
          <p:cNvPr id="5" name="Footer Placeholder 4">
            <a:extLst>
              <a:ext uri="{FF2B5EF4-FFF2-40B4-BE49-F238E27FC236}">
                <a16:creationId xmlns:a16="http://schemas.microsoft.com/office/drawing/2014/main" id="{F1036BEE-333E-40FE-81F8-7D7530135601}"/>
              </a:ext>
            </a:extLst>
          </p:cNvPr>
          <p:cNvSpPr>
            <a:spLocks noGrp="1"/>
          </p:cNvSpPr>
          <p:nvPr>
            <p:ph type="ftr" sz="quarter" idx="3"/>
          </p:nvPr>
        </p:nvSpPr>
        <p:spPr>
          <a:xfrm>
            <a:off x="862013" y="6531818"/>
            <a:ext cx="4114800" cy="153888"/>
          </a:xfrm>
          <a:prstGeom prst="rect">
            <a:avLst/>
          </a:prstGeom>
        </p:spPr>
        <p:txBody>
          <a:bodyPr vert="horz" lIns="0" tIns="0" rIns="0" bIns="0" rtlCol="0" anchor="ctr">
            <a:noAutofit/>
          </a:bodyPr>
          <a:lstStyle>
            <a:lvl1pPr algn="l">
              <a:defRPr sz="1000">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13F644A0-11AB-422F-BCF2-F71EDA119822}"/>
              </a:ext>
            </a:extLst>
          </p:cNvPr>
          <p:cNvSpPr>
            <a:spLocks noGrp="1"/>
          </p:cNvSpPr>
          <p:nvPr>
            <p:ph type="sldNum" sz="quarter" idx="4"/>
          </p:nvPr>
        </p:nvSpPr>
        <p:spPr>
          <a:xfrm>
            <a:off x="316704" y="6531818"/>
            <a:ext cx="476250" cy="153888"/>
          </a:xfrm>
          <a:prstGeom prst="rect">
            <a:avLst/>
          </a:prstGeom>
        </p:spPr>
        <p:txBody>
          <a:bodyPr vert="horz" lIns="0" tIns="0" rIns="0" bIns="0" rtlCol="0" anchor="ctr">
            <a:noAutofit/>
          </a:bodyPr>
          <a:lstStyle>
            <a:lvl1pPr algn="l">
              <a:defRPr sz="1000">
                <a:solidFill>
                  <a:srgbClr val="005AA4"/>
                </a:solidFill>
              </a:defRPr>
            </a:lvl1pPr>
          </a:lstStyle>
          <a:p>
            <a:fld id="{E21350B7-B9C6-4D95-8DED-14AC5563525B}" type="slidenum">
              <a:rPr lang="en-US" smtClean="0"/>
              <a:pPr/>
              <a:t>‹#›</a:t>
            </a:fld>
            <a:endParaRPr lang="en-US"/>
          </a:p>
        </p:txBody>
      </p:sp>
      <p:sp>
        <p:nvSpPr>
          <p:cNvPr id="8" name="addin_colorpicker" hidden="1">
            <a:extLst>
              <a:ext uri="{FF2B5EF4-FFF2-40B4-BE49-F238E27FC236}">
                <a16:creationId xmlns:a16="http://schemas.microsoft.com/office/drawing/2014/main" id="{2B126447-041E-41AD-8F4D-D6CD89ABAD14}"/>
              </a:ext>
            </a:extLst>
          </p:cNvPr>
          <p:cNvSpPr/>
          <p:nvPr userDrawn="1"/>
        </p:nvSpPr>
        <p:spPr>
          <a:xfrm>
            <a:off x="2486668" y="-1436292"/>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addin_colorpicker</a:t>
            </a:r>
          </a:p>
        </p:txBody>
      </p:sp>
      <p:pic>
        <p:nvPicPr>
          <p:cNvPr id="9" name="MainLogo" hidden="1">
            <a:extLst>
              <a:ext uri="{FF2B5EF4-FFF2-40B4-BE49-F238E27FC236}">
                <a16:creationId xmlns:a16="http://schemas.microsoft.com/office/drawing/2014/main" id="{0FEC348C-3024-48F7-BA1F-A8E85ED4717D}"/>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10210800" y="6246493"/>
            <a:ext cx="1766888" cy="394054"/>
          </a:xfrm>
          <a:prstGeom prst="rect">
            <a:avLst/>
          </a:prstGeom>
        </p:spPr>
      </p:pic>
      <p:pic>
        <p:nvPicPr>
          <p:cNvPr id="41" name="Logo_SpareBank1_blaa" hidden="1">
            <a:extLst>
              <a:ext uri="{FF2B5EF4-FFF2-40B4-BE49-F238E27FC236}">
                <a16:creationId xmlns:a16="http://schemas.microsoft.com/office/drawing/2014/main" id="{26889095-5A5D-49DD-A0A5-9AB7450D2561}"/>
              </a:ext>
            </a:extLst>
          </p:cNvPr>
          <p:cNvPicPr>
            <a:picLocks noChangeAspect="1"/>
          </p:cNvPicPr>
          <p:nvPr userDrawn="1"/>
        </p:nvPicPr>
        <p:blipFill>
          <a:blip r:embed="rId66">
            <a:extLst>
              <a:ext uri="{28A0092B-C50C-407E-A947-70E740481C1C}">
                <a14:useLocalDpi xmlns:a14="http://schemas.microsoft.com/office/drawing/2010/main" val="0"/>
              </a:ext>
            </a:extLst>
          </a:blip>
          <a:stretch>
            <a:fillRect/>
          </a:stretch>
        </p:blipFill>
        <p:spPr>
          <a:xfrm>
            <a:off x="10184860" y="6246493"/>
            <a:ext cx="1790700" cy="395530"/>
          </a:xfrm>
          <a:prstGeom prst="rect">
            <a:avLst/>
          </a:prstGeom>
        </p:spPr>
      </p:pic>
      <p:pic>
        <p:nvPicPr>
          <p:cNvPr id="42" name="Logo_SpareBank1_hvit" descr="Et bilde som inneholder tekst, utklipp&#10;&#10;Automatisk generert beskrivelse" hidden="1">
            <a:extLst>
              <a:ext uri="{FF2B5EF4-FFF2-40B4-BE49-F238E27FC236}">
                <a16:creationId xmlns:a16="http://schemas.microsoft.com/office/drawing/2014/main" id="{B281BB2C-43DF-46B5-BFA5-6F4A7CA09A87}"/>
              </a:ext>
            </a:extLst>
          </p:cNvPr>
          <p:cNvPicPr>
            <a:picLocks noChangeAspect="1"/>
          </p:cNvPicPr>
          <p:nvPr userDrawn="1"/>
        </p:nvPicPr>
        <p:blipFill>
          <a:blip r:embed="rId67">
            <a:extLst>
              <a:ext uri="{28A0092B-C50C-407E-A947-70E740481C1C}">
                <a14:useLocalDpi xmlns:a14="http://schemas.microsoft.com/office/drawing/2010/main" val="0"/>
              </a:ext>
            </a:extLst>
          </a:blip>
          <a:stretch>
            <a:fillRect/>
          </a:stretch>
        </p:blipFill>
        <p:spPr>
          <a:xfrm>
            <a:off x="10184860" y="6246493"/>
            <a:ext cx="1790700" cy="395530"/>
          </a:xfrm>
          <a:prstGeom prst="rect">
            <a:avLst/>
          </a:prstGeom>
        </p:spPr>
      </p:pic>
      <p:pic>
        <p:nvPicPr>
          <p:cNvPr id="10" name="Logo_SpareBank1_BV_blaa" hidden="1">
            <a:extLst>
              <a:ext uri="{FF2B5EF4-FFF2-40B4-BE49-F238E27FC236}">
                <a16:creationId xmlns:a16="http://schemas.microsoft.com/office/drawing/2014/main" id="{337BA596-8B64-402E-86E9-AD510C310981}"/>
              </a:ext>
            </a:extLst>
          </p:cNvPr>
          <p:cNvPicPr>
            <a:picLocks noChangeAspect="1"/>
          </p:cNvPicPr>
          <p:nvPr userDrawn="1"/>
        </p:nvPicPr>
        <p:blipFill>
          <a:blip r:embed="rId68">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2" name="Logo_SpareBank1_BV_hvit" descr="Et bilde som inneholder tekst, utklipp&#10;&#10;Automatisk generert beskrivelse" hidden="1">
            <a:extLst>
              <a:ext uri="{FF2B5EF4-FFF2-40B4-BE49-F238E27FC236}">
                <a16:creationId xmlns:a16="http://schemas.microsoft.com/office/drawing/2014/main" id="{8F3AAF89-402C-4577-AF3F-CB1B14EE28D5}"/>
              </a:ext>
            </a:extLst>
          </p:cNvPr>
          <p:cNvPicPr>
            <a:picLocks noChangeAspect="1"/>
          </p:cNvPicPr>
          <p:nvPr userDrawn="1"/>
        </p:nvPicPr>
        <p:blipFill>
          <a:blip r:embed="rId69">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7" name="Logo_Sparebank1_Finanshuset_SMN_hvit" descr="Et bilde som inneholder tekst, Font, Grafikk, skjermbilde&#10;&#10;Automatisk generert beskrivelse" hidden="1">
            <a:extLst>
              <a:ext uri="{FF2B5EF4-FFF2-40B4-BE49-F238E27FC236}">
                <a16:creationId xmlns:a16="http://schemas.microsoft.com/office/drawing/2014/main" id="{C00983B6-724E-8654-136C-10DA1B36EC19}"/>
              </a:ext>
            </a:extLst>
          </p:cNvPr>
          <p:cNvPicPr>
            <a:picLocks noChangeAspect="1"/>
          </p:cNvPicPr>
          <p:nvPr userDrawn="1"/>
        </p:nvPicPr>
        <p:blipFill>
          <a:blip r:embed="rId70">
            <a:extLst>
              <a:ext uri="{28A0092B-C50C-407E-A947-70E740481C1C}">
                <a14:useLocalDpi xmlns:a14="http://schemas.microsoft.com/office/drawing/2010/main" val="0"/>
              </a:ext>
            </a:extLst>
          </a:blip>
          <a:stretch>
            <a:fillRect/>
          </a:stretch>
        </p:blipFill>
        <p:spPr>
          <a:xfrm>
            <a:off x="9314193" y="6166026"/>
            <a:ext cx="2667000" cy="560754"/>
          </a:xfrm>
          <a:prstGeom prst="rect">
            <a:avLst/>
          </a:prstGeom>
        </p:spPr>
      </p:pic>
      <p:pic>
        <p:nvPicPr>
          <p:cNvPr id="26" name="Logo_Sparebank1_Finanshuset_SMN_blaa" descr="Et bilde som inneholder tekst, Font, skjermbilde, Grafikk&#10;&#10;Automatisk generert beskrivelse" hidden="1">
            <a:extLst>
              <a:ext uri="{FF2B5EF4-FFF2-40B4-BE49-F238E27FC236}">
                <a16:creationId xmlns:a16="http://schemas.microsoft.com/office/drawing/2014/main" id="{E5A439F3-A790-39A5-B921-2222260E11C9}"/>
              </a:ext>
            </a:extLst>
          </p:cNvPr>
          <p:cNvPicPr>
            <a:picLocks noChangeAspect="1"/>
          </p:cNvPicPr>
          <p:nvPr userDrawn="1"/>
        </p:nvPicPr>
        <p:blipFill>
          <a:blip r:embed="rId71">
            <a:extLst>
              <a:ext uri="{28A0092B-C50C-407E-A947-70E740481C1C}">
                <a14:useLocalDpi xmlns:a14="http://schemas.microsoft.com/office/drawing/2010/main" val="0"/>
              </a:ext>
            </a:extLst>
          </a:blip>
          <a:stretch>
            <a:fillRect/>
          </a:stretch>
        </p:blipFill>
        <p:spPr>
          <a:xfrm>
            <a:off x="9314193" y="6166026"/>
            <a:ext cx="2667000" cy="560754"/>
          </a:xfrm>
          <a:prstGeom prst="rect">
            <a:avLst/>
          </a:prstGeom>
        </p:spPr>
      </p:pic>
      <p:pic>
        <p:nvPicPr>
          <p:cNvPr id="13" name="Logo_SpareBank1_Gudbrandsdal_blaa" descr="Et bilde som inneholder tekst, servise, tallerken&#10;&#10;Automatisk generert beskrivelse" hidden="1">
            <a:extLst>
              <a:ext uri="{FF2B5EF4-FFF2-40B4-BE49-F238E27FC236}">
                <a16:creationId xmlns:a16="http://schemas.microsoft.com/office/drawing/2014/main" id="{AFD5BAD2-74AE-4444-BCC4-51169384C913}"/>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4" name="Logo_SpareBank1_Gudbrandsdal_hvit" descr="Et bilde som inneholder tekst&#10;&#10;Automatisk generert beskrivelse" hidden="1">
            <a:extLst>
              <a:ext uri="{FF2B5EF4-FFF2-40B4-BE49-F238E27FC236}">
                <a16:creationId xmlns:a16="http://schemas.microsoft.com/office/drawing/2014/main" id="{90BF8D02-10A3-4AC0-BEE6-3B5090834FD0}"/>
              </a:ext>
            </a:extLst>
          </p:cNvPr>
          <p:cNvPicPr>
            <a:picLocks noChangeAspect="1"/>
          </p:cNvPicPr>
          <p:nvPr userDrawn="1"/>
        </p:nvPicPr>
        <p:blipFill>
          <a:blip r:embed="rId73">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50" name="Logo_SpareBank1_Hallingdal_Valdres_blaa" descr="Et bilde som inneholder Font, Grafikk, tekst, logo&#10;&#10;Automatisk generert beskrivelse" hidden="1">
            <a:extLst>
              <a:ext uri="{FF2B5EF4-FFF2-40B4-BE49-F238E27FC236}">
                <a16:creationId xmlns:a16="http://schemas.microsoft.com/office/drawing/2014/main" id="{27F75B8D-6D75-0AAE-29E1-CC8C5311F016}"/>
              </a:ext>
            </a:extLst>
          </p:cNvPr>
          <p:cNvPicPr>
            <a:picLocks noChangeAspect="1"/>
          </p:cNvPicPr>
          <p:nvPr userDrawn="1"/>
        </p:nvPicPr>
        <p:blipFill>
          <a:blip r:embed="rId74">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47" name="Logo_SpareBank1_Hallingdal_Valdres_hvit" descr="Et bilde som inneholder tekst, Font, Grafikk, logo&#10;&#10;Automatisk generert beskrivelse" hidden="1">
            <a:extLst>
              <a:ext uri="{FF2B5EF4-FFF2-40B4-BE49-F238E27FC236}">
                <a16:creationId xmlns:a16="http://schemas.microsoft.com/office/drawing/2014/main" id="{068CC6F1-6D69-A85B-4F11-01BEB14D8B17}"/>
              </a:ext>
            </a:extLst>
          </p:cNvPr>
          <p:cNvPicPr>
            <a:picLocks noChangeAspect="1"/>
          </p:cNvPicPr>
          <p:nvPr userDrawn="1"/>
        </p:nvPicPr>
        <p:blipFill>
          <a:blip r:embed="rId75">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17" name="Logo_SpareBank1_Helgeland_blaa" descr="Et bilde som inneholder tekst&#10;&#10;Automatisk generert beskrivelse" hidden="1">
            <a:extLst>
              <a:ext uri="{FF2B5EF4-FFF2-40B4-BE49-F238E27FC236}">
                <a16:creationId xmlns:a16="http://schemas.microsoft.com/office/drawing/2014/main" id="{EC5B6B60-05C3-4790-9BE2-468FBEC579C0}"/>
              </a:ext>
            </a:extLst>
          </p:cNvPr>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8" name="Logo_SpareBank1_Helgeland_hvit" descr="Et bilde som inneholder tekst&#10;&#10;Automatisk generert beskrivelse" hidden="1">
            <a:extLst>
              <a:ext uri="{FF2B5EF4-FFF2-40B4-BE49-F238E27FC236}">
                <a16:creationId xmlns:a16="http://schemas.microsoft.com/office/drawing/2014/main" id="{3D71C81C-49B7-4263-BF6E-8174CC880EC0}"/>
              </a:ext>
            </a:extLst>
          </p:cNvPr>
          <p:cNvPicPr>
            <a:picLocks noChangeAspect="1"/>
          </p:cNvPicPr>
          <p:nvPr userDrawn="1"/>
        </p:nvPicPr>
        <p:blipFill>
          <a:blip r:embed="rId77">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19" name="Logo_SpareBank1_Lom_og_Skjaak_blaa" hidden="1">
            <a:extLst>
              <a:ext uri="{FF2B5EF4-FFF2-40B4-BE49-F238E27FC236}">
                <a16:creationId xmlns:a16="http://schemas.microsoft.com/office/drawing/2014/main" id="{35FF033A-4390-43B3-B8A8-AC195AE221A3}"/>
              </a:ext>
            </a:extLst>
          </p:cNvPr>
          <p:cNvPicPr>
            <a:picLocks noChangeAspect="1"/>
          </p:cNvPicPr>
          <p:nvPr userDrawn="1"/>
        </p:nvPicPr>
        <p:blipFill>
          <a:blip r:embed="rId78">
            <a:extLst>
              <a:ext uri="{28A0092B-C50C-407E-A947-70E740481C1C}">
                <a14:useLocalDpi xmlns:a14="http://schemas.microsoft.com/office/drawing/2010/main" val="0"/>
              </a:ext>
            </a:extLst>
          </a:blip>
          <a:stretch>
            <a:fillRect/>
          </a:stretch>
        </p:blipFill>
        <p:spPr>
          <a:xfrm>
            <a:off x="10247295" y="6246493"/>
            <a:ext cx="1730393" cy="396000"/>
          </a:xfrm>
          <a:prstGeom prst="rect">
            <a:avLst/>
          </a:prstGeom>
        </p:spPr>
      </p:pic>
      <p:pic>
        <p:nvPicPr>
          <p:cNvPr id="20" name="Logo_SpareBank1_Lom_og_Skjaak_hvit" hidden="1">
            <a:extLst>
              <a:ext uri="{FF2B5EF4-FFF2-40B4-BE49-F238E27FC236}">
                <a16:creationId xmlns:a16="http://schemas.microsoft.com/office/drawing/2014/main" id="{CBC18373-AB34-4DCC-98F4-7CAAD4D7E90A}"/>
              </a:ext>
            </a:extLst>
          </p:cNvPr>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a:off x="10247295" y="6246493"/>
            <a:ext cx="1730393" cy="396000"/>
          </a:xfrm>
          <a:prstGeom prst="rect">
            <a:avLst/>
          </a:prstGeom>
        </p:spPr>
      </p:pic>
      <p:pic>
        <p:nvPicPr>
          <p:cNvPr id="56" name="Logo_SpareBank1_Markets_hvit" descr="Et bilde som inneholder tekst&#10;&#10;Automatisk generert beskrivelse" hidden="1">
            <a:extLst>
              <a:ext uri="{FF2B5EF4-FFF2-40B4-BE49-F238E27FC236}">
                <a16:creationId xmlns:a16="http://schemas.microsoft.com/office/drawing/2014/main" id="{AA4D8C26-175A-4172-92A2-9D1E73A60A27}"/>
              </a:ext>
            </a:extLst>
          </p:cNvPr>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a:off x="10237738" y="6246493"/>
            <a:ext cx="1739950" cy="396000"/>
          </a:xfrm>
          <a:prstGeom prst="rect">
            <a:avLst/>
          </a:prstGeom>
        </p:spPr>
      </p:pic>
      <p:pic>
        <p:nvPicPr>
          <p:cNvPr id="57" name="Logo_SpareBank1_Markets_blaa" hidden="1">
            <a:extLst>
              <a:ext uri="{FF2B5EF4-FFF2-40B4-BE49-F238E27FC236}">
                <a16:creationId xmlns:a16="http://schemas.microsoft.com/office/drawing/2014/main" id="{6C6544F4-B749-4A47-9088-26C15C03DA3F}"/>
              </a:ext>
            </a:extLst>
          </p:cNvPr>
          <p:cNvPicPr>
            <a:picLocks noChangeAspect="1"/>
          </p:cNvPicPr>
          <p:nvPr userDrawn="1"/>
        </p:nvPicPr>
        <p:blipFill>
          <a:blip r:embed="rId81">
            <a:extLst>
              <a:ext uri="{28A0092B-C50C-407E-A947-70E740481C1C}">
                <a14:useLocalDpi xmlns:a14="http://schemas.microsoft.com/office/drawing/2010/main" val="0"/>
              </a:ext>
            </a:extLst>
          </a:blip>
          <a:stretch>
            <a:fillRect/>
          </a:stretch>
        </p:blipFill>
        <p:spPr>
          <a:xfrm>
            <a:off x="10237738" y="6246493"/>
            <a:ext cx="1739950" cy="396000"/>
          </a:xfrm>
          <a:prstGeom prst="rect">
            <a:avLst/>
          </a:prstGeom>
        </p:spPr>
      </p:pic>
      <p:pic>
        <p:nvPicPr>
          <p:cNvPr id="21" name="Logo_SpareBank1_Modum_blaa" hidden="1">
            <a:extLst>
              <a:ext uri="{FF2B5EF4-FFF2-40B4-BE49-F238E27FC236}">
                <a16:creationId xmlns:a16="http://schemas.microsoft.com/office/drawing/2014/main" id="{2BB456BD-D714-4320-9FD6-D7AD08FAAA18}"/>
              </a:ext>
            </a:extLst>
          </p:cNvPr>
          <p:cNvPicPr>
            <a:picLocks noChangeAspect="1"/>
          </p:cNvPicPr>
          <p:nvPr userDrawn="1"/>
        </p:nvPicPr>
        <p:blipFill>
          <a:blip r:embed="rId82">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2" name="Logo_SpareBank1_Modum_hvit" descr="Et bilde som inneholder tekst&#10;&#10;Automatisk generert beskrivelse" hidden="1">
            <a:extLst>
              <a:ext uri="{FF2B5EF4-FFF2-40B4-BE49-F238E27FC236}">
                <a16:creationId xmlns:a16="http://schemas.microsoft.com/office/drawing/2014/main" id="{AA7A283A-E9F0-4566-A3E0-8F0620EA765D}"/>
              </a:ext>
            </a:extLst>
          </p:cNvPr>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3" name="Logo_SpareBank1_Nord-Norge_blaa" hidden="1">
            <a:extLst>
              <a:ext uri="{FF2B5EF4-FFF2-40B4-BE49-F238E27FC236}">
                <a16:creationId xmlns:a16="http://schemas.microsoft.com/office/drawing/2014/main" id="{43101046-2EBF-4947-A6EB-C233820190C4}"/>
              </a:ext>
            </a:extLst>
          </p:cNvPr>
          <p:cNvPicPr>
            <a:picLocks noChangeAspect="1"/>
          </p:cNvPicPr>
          <p:nvPr userDrawn="1"/>
        </p:nvPicPr>
        <p:blipFill>
          <a:blip r:embed="rId84">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4" name="Logo_SpareBank1_Nord-Norge_hvit" descr="Et bilde som inneholder tekst&#10;&#10;Automatisk generert beskrivelse" hidden="1">
            <a:extLst>
              <a:ext uri="{FF2B5EF4-FFF2-40B4-BE49-F238E27FC236}">
                <a16:creationId xmlns:a16="http://schemas.microsoft.com/office/drawing/2014/main" id="{19CE5EB4-30DC-4B90-A86D-39C358D12350}"/>
              </a:ext>
            </a:extLst>
          </p:cNvPr>
          <p:cNvPicPr>
            <a:picLocks noChangeAspect="1"/>
          </p:cNvPicPr>
          <p:nvPr userDrawn="1"/>
        </p:nvPicPr>
        <p:blipFill>
          <a:blip r:embed="rId85">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43" name="Logo_SpareBank1_Nordmøre_hvit" descr="Et bilde som inneholder tekst&#10;&#10;Automatisk generert beskrivelse" hidden="1">
            <a:extLst>
              <a:ext uri="{FF2B5EF4-FFF2-40B4-BE49-F238E27FC236}">
                <a16:creationId xmlns:a16="http://schemas.microsoft.com/office/drawing/2014/main" id="{81907AB8-BA84-45CC-8D3B-49BE2C96D615}"/>
              </a:ext>
            </a:extLst>
          </p:cNvPr>
          <p:cNvPicPr>
            <a:picLocks noChangeAspect="1"/>
          </p:cNvPicPr>
          <p:nvPr userDrawn="1"/>
        </p:nvPicPr>
        <p:blipFill>
          <a:blip r:embed="rId86">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44" name="Logo_SpareBank1_Nordmøre_blaa" hidden="1">
            <a:extLst>
              <a:ext uri="{FF2B5EF4-FFF2-40B4-BE49-F238E27FC236}">
                <a16:creationId xmlns:a16="http://schemas.microsoft.com/office/drawing/2014/main" id="{450BB9C8-39CA-4C74-A7B9-E5DFA114E314}"/>
              </a:ext>
            </a:extLst>
          </p:cNvPr>
          <p:cNvPicPr>
            <a:picLocks noChangeAspect="1"/>
          </p:cNvPicPr>
          <p:nvPr userDrawn="1"/>
        </p:nvPicPr>
        <p:blipFill>
          <a:blip r:embed="rId87">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52" name="Logo_SpareBank1_Regnskapshuset_blaa" descr="Et bilde som inneholder tekst, servise, tallerken&#10;&#10;Automatisk generert beskrivelse" hidden="1">
            <a:extLst>
              <a:ext uri="{FF2B5EF4-FFF2-40B4-BE49-F238E27FC236}">
                <a16:creationId xmlns:a16="http://schemas.microsoft.com/office/drawing/2014/main" id="{64664DE2-B7F1-4F09-8F8F-49FA5E240A8F}"/>
              </a:ext>
            </a:extLst>
          </p:cNvPr>
          <p:cNvPicPr>
            <a:picLocks noChangeAspect="1"/>
          </p:cNvPicPr>
          <p:nvPr userDrawn="1"/>
        </p:nvPicPr>
        <p:blipFill>
          <a:blip r:embed="rId88">
            <a:extLst>
              <a:ext uri="{28A0092B-C50C-407E-A947-70E740481C1C}">
                <a14:useLocalDpi xmlns:a14="http://schemas.microsoft.com/office/drawing/2010/main" val="0"/>
              </a:ext>
            </a:extLst>
          </a:blip>
          <a:stretch>
            <a:fillRect/>
          </a:stretch>
        </p:blipFill>
        <p:spPr>
          <a:xfrm>
            <a:off x="10236624" y="6246493"/>
            <a:ext cx="1741064" cy="396000"/>
          </a:xfrm>
          <a:prstGeom prst="rect">
            <a:avLst/>
          </a:prstGeom>
        </p:spPr>
      </p:pic>
      <p:pic>
        <p:nvPicPr>
          <p:cNvPr id="54" name="Logo_SpareBank1_Regnskapshuset_hvit" descr="Et bilde som inneholder tekst&#10;&#10;Automatisk generert beskrivelse" hidden="1">
            <a:extLst>
              <a:ext uri="{FF2B5EF4-FFF2-40B4-BE49-F238E27FC236}">
                <a16:creationId xmlns:a16="http://schemas.microsoft.com/office/drawing/2014/main" id="{F0EA445F-A2B1-4FB0-B81B-2A87CBF18084}"/>
              </a:ext>
            </a:extLst>
          </p:cNvPr>
          <p:cNvPicPr>
            <a:picLocks noChangeAspect="1"/>
          </p:cNvPicPr>
          <p:nvPr userDrawn="1"/>
        </p:nvPicPr>
        <p:blipFill>
          <a:blip r:embed="rId89">
            <a:extLst>
              <a:ext uri="{28A0092B-C50C-407E-A947-70E740481C1C}">
                <a14:useLocalDpi xmlns:a14="http://schemas.microsoft.com/office/drawing/2010/main" val="0"/>
              </a:ext>
            </a:extLst>
          </a:blip>
          <a:stretch>
            <a:fillRect/>
          </a:stretch>
        </p:blipFill>
        <p:spPr>
          <a:xfrm>
            <a:off x="10236624" y="6246493"/>
            <a:ext cx="1741064" cy="396000"/>
          </a:xfrm>
          <a:prstGeom prst="rect">
            <a:avLst/>
          </a:prstGeom>
        </p:spPr>
      </p:pic>
      <p:pic>
        <p:nvPicPr>
          <p:cNvPr id="27" name="Logo_SpareBank1_Ringerike_Hadeland_blaa" descr="Et bilde som inneholder tekst&#10;&#10;Automatisk generert beskrivelse" hidden="1">
            <a:extLst>
              <a:ext uri="{FF2B5EF4-FFF2-40B4-BE49-F238E27FC236}">
                <a16:creationId xmlns:a16="http://schemas.microsoft.com/office/drawing/2014/main" id="{B4E9C587-69DB-47CF-91A0-25BB068F5902}"/>
              </a:ext>
            </a:extLst>
          </p:cNvPr>
          <p:cNvPicPr>
            <a:picLocks noChangeAspect="1"/>
          </p:cNvPicPr>
          <p:nvPr userDrawn="1"/>
        </p:nvPicPr>
        <p:blipFill>
          <a:blip r:embed="rId90">
            <a:extLst>
              <a:ext uri="{28A0092B-C50C-407E-A947-70E740481C1C}">
                <a14:useLocalDpi xmlns:a14="http://schemas.microsoft.com/office/drawing/2010/main" val="0"/>
              </a:ext>
            </a:extLst>
          </a:blip>
          <a:stretch>
            <a:fillRect/>
          </a:stretch>
        </p:blipFill>
        <p:spPr>
          <a:xfrm>
            <a:off x="9976568" y="6246493"/>
            <a:ext cx="2001120" cy="396000"/>
          </a:xfrm>
          <a:prstGeom prst="rect">
            <a:avLst/>
          </a:prstGeom>
        </p:spPr>
      </p:pic>
      <p:pic>
        <p:nvPicPr>
          <p:cNvPr id="28" name="Logo_SpareBank1_Ringerike_Hadeland_hvit" descr="Et bilde som inneholder tekst&#10;&#10;Automatisk generert beskrivelse" hidden="1">
            <a:extLst>
              <a:ext uri="{FF2B5EF4-FFF2-40B4-BE49-F238E27FC236}">
                <a16:creationId xmlns:a16="http://schemas.microsoft.com/office/drawing/2014/main" id="{BE66D82E-E542-474E-80B4-974766CF869D}"/>
              </a:ext>
            </a:extLst>
          </p:cNvPr>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9976568" y="6246493"/>
            <a:ext cx="2001120" cy="396000"/>
          </a:xfrm>
          <a:prstGeom prst="rect">
            <a:avLst/>
          </a:prstGeom>
        </p:spPr>
      </p:pic>
      <p:pic>
        <p:nvPicPr>
          <p:cNvPr id="53" name="Logo_SpareBank1_SamSpar_hvit" descr="Et bilde som inneholder tekst&#10;&#10;Automatisk generert beskrivelse" hidden="1">
            <a:extLst>
              <a:ext uri="{FF2B5EF4-FFF2-40B4-BE49-F238E27FC236}">
                <a16:creationId xmlns:a16="http://schemas.microsoft.com/office/drawing/2014/main" id="{5B79E6DA-CD6C-4D54-90FE-4C8597BD6958}"/>
              </a:ext>
            </a:extLst>
          </p:cNvPr>
          <p:cNvPicPr>
            <a:picLocks noChangeAspect="1"/>
          </p:cNvPicPr>
          <p:nvPr userDrawn="1"/>
        </p:nvPicPr>
        <p:blipFill>
          <a:blip r:embed="rId92">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55" name="Logo_SpareBank1_SamSpar_blaa" hidden="1">
            <a:extLst>
              <a:ext uri="{FF2B5EF4-FFF2-40B4-BE49-F238E27FC236}">
                <a16:creationId xmlns:a16="http://schemas.microsoft.com/office/drawing/2014/main" id="{244336BA-B162-4D7A-9AE5-117FCBDC4277}"/>
              </a:ext>
            </a:extLst>
          </p:cNvPr>
          <p:cNvPicPr>
            <a:picLocks noChangeAspect="1"/>
          </p:cNvPicPr>
          <p:nvPr userDrawn="1"/>
        </p:nvPicPr>
        <p:blipFill>
          <a:blip r:embed="rId93">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29" name="Logo_SpareBank1_SMN_blaa" hidden="1">
            <a:extLst>
              <a:ext uri="{FF2B5EF4-FFF2-40B4-BE49-F238E27FC236}">
                <a16:creationId xmlns:a16="http://schemas.microsoft.com/office/drawing/2014/main" id="{10B56460-52F0-4BA9-81C3-AC3FC01D16AB}"/>
              </a:ext>
            </a:extLst>
          </p:cNvPr>
          <p:cNvPicPr>
            <a:picLocks noChangeAspect="1"/>
          </p:cNvPicPr>
          <p:nvPr userDrawn="1"/>
        </p:nvPicPr>
        <p:blipFill>
          <a:blip r:embed="rId94">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0" name="Logo_SpareBank1_SMN_hvit" descr="Et bilde som inneholder tekst, utklipp&#10;&#10;Automatisk generert beskrivelse" hidden="1">
            <a:extLst>
              <a:ext uri="{FF2B5EF4-FFF2-40B4-BE49-F238E27FC236}">
                <a16:creationId xmlns:a16="http://schemas.microsoft.com/office/drawing/2014/main" id="{EA6BA4FD-86B8-4A25-A7A7-6A94E8E62B42}"/>
              </a:ext>
            </a:extLst>
          </p:cNvPr>
          <p:cNvPicPr>
            <a:picLocks noChangeAspect="1"/>
          </p:cNvPicPr>
          <p:nvPr userDrawn="1"/>
        </p:nvPicPr>
        <p:blipFill>
          <a:blip r:embed="rId95">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25" name="Logo_SpareBank1_Sogn_og_Fjordane_hvit" descr="Et bilde som inneholder tekst, Font, Grafikk, logo&#10;&#10;Automatisk generert beskrivelse" hidden="1">
            <a:extLst>
              <a:ext uri="{FF2B5EF4-FFF2-40B4-BE49-F238E27FC236}">
                <a16:creationId xmlns:a16="http://schemas.microsoft.com/office/drawing/2014/main" id="{4A68584D-4A00-9387-9C11-04BD62241A82}"/>
              </a:ext>
            </a:extLst>
          </p:cNvPr>
          <p:cNvPicPr>
            <a:picLocks noChangeAspect="1"/>
          </p:cNvPicPr>
          <p:nvPr userDrawn="1"/>
        </p:nvPicPr>
        <p:blipFill>
          <a:blip r:embed="rId96">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40" name="Logo_SpareBank1_Sogn_og_Fjordane_blaa" descr="Et bilde som inneholder Font, tekst, Grafikk, logo&#10;&#10;Automatisk generert beskrivelse" hidden="1">
            <a:extLst>
              <a:ext uri="{FF2B5EF4-FFF2-40B4-BE49-F238E27FC236}">
                <a16:creationId xmlns:a16="http://schemas.microsoft.com/office/drawing/2014/main" id="{10381E7A-6DB9-2EAA-36E9-7E47C3C7ED9D}"/>
              </a:ext>
            </a:extLst>
          </p:cNvPr>
          <p:cNvPicPr>
            <a:picLocks noChangeAspect="1"/>
          </p:cNvPicPr>
          <p:nvPr userDrawn="1"/>
        </p:nvPicPr>
        <p:blipFill>
          <a:blip r:embed="rId97">
            <a:extLst>
              <a:ext uri="{28A0092B-C50C-407E-A947-70E740481C1C}">
                <a14:useLocalDpi xmlns:a14="http://schemas.microsoft.com/office/drawing/2010/main" val="0"/>
              </a:ext>
            </a:extLst>
          </a:blip>
          <a:stretch>
            <a:fillRect/>
          </a:stretch>
        </p:blipFill>
        <p:spPr>
          <a:xfrm>
            <a:off x="10240066" y="6246493"/>
            <a:ext cx="1737622" cy="396000"/>
          </a:xfrm>
          <a:prstGeom prst="rect">
            <a:avLst/>
          </a:prstGeom>
        </p:spPr>
      </p:pic>
      <p:pic>
        <p:nvPicPr>
          <p:cNvPr id="31" name="Logo_SpareBank1_SR-Bank_blaa" hidden="1">
            <a:extLst>
              <a:ext uri="{FF2B5EF4-FFF2-40B4-BE49-F238E27FC236}">
                <a16:creationId xmlns:a16="http://schemas.microsoft.com/office/drawing/2014/main" id="{71D6B0B7-324F-4237-9E44-DFEC9DCB8EA2}"/>
              </a:ext>
            </a:extLst>
          </p:cNvPr>
          <p:cNvPicPr>
            <a:picLocks noChangeAspect="1"/>
          </p:cNvPicPr>
          <p:nvPr userDrawn="1"/>
        </p:nvPicPr>
        <p:blipFill>
          <a:blip r:embed="rId98">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2" name="Logo_SpareBank1_SR-Bank_hvit" descr="Et bilde som inneholder tekst&#10;&#10;Automatisk generert beskrivelse" hidden="1">
            <a:extLst>
              <a:ext uri="{FF2B5EF4-FFF2-40B4-BE49-F238E27FC236}">
                <a16:creationId xmlns:a16="http://schemas.microsoft.com/office/drawing/2014/main" id="{5350D87F-F50A-41F8-B2F1-7B0487EE5A88}"/>
              </a:ext>
            </a:extLst>
          </p:cNvPr>
          <p:cNvPicPr>
            <a:picLocks noChangeAspect="1"/>
          </p:cNvPicPr>
          <p:nvPr userDrawn="1"/>
        </p:nvPicPr>
        <p:blipFill>
          <a:blip r:embed="rId99">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3" name="Logo_SpareBank1_Søre_Sunnmøre_blaa" hidden="1">
            <a:extLst>
              <a:ext uri="{FF2B5EF4-FFF2-40B4-BE49-F238E27FC236}">
                <a16:creationId xmlns:a16="http://schemas.microsoft.com/office/drawing/2014/main" id="{144379FE-2380-48A2-97E8-A0FB04AF94FD}"/>
              </a:ext>
            </a:extLst>
          </p:cNvPr>
          <p:cNvPicPr>
            <a:picLocks noChangeAspect="1"/>
          </p:cNvPicPr>
          <p:nvPr userDrawn="1"/>
        </p:nvPicPr>
        <p:blipFill>
          <a:blip r:embed="rId100">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4" name="Logo_SpareBank1_Søre_Sunnmøre_hvit" descr="Et bilde som inneholder tekst&#10;&#10;Automatisk generert beskrivelse" hidden="1">
            <a:extLst>
              <a:ext uri="{FF2B5EF4-FFF2-40B4-BE49-F238E27FC236}">
                <a16:creationId xmlns:a16="http://schemas.microsoft.com/office/drawing/2014/main" id="{7CC72A1B-F55A-432C-931E-CF9326068516}"/>
              </a:ext>
            </a:extLst>
          </p:cNvPr>
          <p:cNvPicPr>
            <a:picLocks noChangeAspect="1"/>
          </p:cNvPicPr>
          <p:nvPr userDrawn="1"/>
        </p:nvPicPr>
        <p:blipFill>
          <a:blip r:embed="rId101">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45" name="Logo_SpareBank1_Sørøst-Norge_hvit" descr="Et bilde som inneholder tekst&#10;&#10;Automatisk generert beskrivelse" hidden="1">
            <a:extLst>
              <a:ext uri="{FF2B5EF4-FFF2-40B4-BE49-F238E27FC236}">
                <a16:creationId xmlns:a16="http://schemas.microsoft.com/office/drawing/2014/main" id="{95F2A5E6-C54F-4ED7-B293-C96F59F99C56}"/>
              </a:ext>
            </a:extLst>
          </p:cNvPr>
          <p:cNvPicPr>
            <a:picLocks noChangeAspect="1"/>
          </p:cNvPicPr>
          <p:nvPr userDrawn="1"/>
        </p:nvPicPr>
        <p:blipFill>
          <a:blip r:embed="rId102">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51" name="Logo_SpareBank1_Sørøst-Norge_blaa" hidden="1">
            <a:extLst>
              <a:ext uri="{FF2B5EF4-FFF2-40B4-BE49-F238E27FC236}">
                <a16:creationId xmlns:a16="http://schemas.microsoft.com/office/drawing/2014/main" id="{9F247EDB-7F55-4751-909A-2C3B8B7053AE}"/>
              </a:ext>
            </a:extLst>
          </p:cNvPr>
          <p:cNvPicPr>
            <a:picLocks noChangeAspect="1"/>
          </p:cNvPicPr>
          <p:nvPr userDrawn="1"/>
        </p:nvPicPr>
        <p:blipFill>
          <a:blip r:embed="rId103">
            <a:extLst>
              <a:ext uri="{28A0092B-C50C-407E-A947-70E740481C1C}">
                <a14:useLocalDpi xmlns:a14="http://schemas.microsoft.com/office/drawing/2010/main" val="0"/>
              </a:ext>
            </a:extLst>
          </a:blip>
          <a:stretch>
            <a:fillRect/>
          </a:stretch>
        </p:blipFill>
        <p:spPr>
          <a:xfrm>
            <a:off x="10237169" y="6246493"/>
            <a:ext cx="1740519" cy="396000"/>
          </a:xfrm>
          <a:prstGeom prst="rect">
            <a:avLst/>
          </a:prstGeom>
        </p:spPr>
      </p:pic>
      <p:pic>
        <p:nvPicPr>
          <p:cNvPr id="35" name="Logo_SpareBank1_Telemark_blaa" descr="Et bilde som inneholder tekst&#10;&#10;Automatisk generert beskrivelse" hidden="1">
            <a:extLst>
              <a:ext uri="{FF2B5EF4-FFF2-40B4-BE49-F238E27FC236}">
                <a16:creationId xmlns:a16="http://schemas.microsoft.com/office/drawing/2014/main" id="{E7DA024E-9A38-4E86-9D1D-5203A16C3871}"/>
              </a:ext>
            </a:extLst>
          </p:cNvPr>
          <p:cNvPicPr>
            <a:picLocks noChangeAspect="1"/>
          </p:cNvPicPr>
          <p:nvPr userDrawn="1"/>
        </p:nvPicPr>
        <p:blipFill>
          <a:blip r:embed="rId104">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6" name="Logo_SpareBank1_Telemark_hvit" descr="Et bilde som inneholder tekst&#10;&#10;Automatisk generert beskrivelse" hidden="1">
            <a:extLst>
              <a:ext uri="{FF2B5EF4-FFF2-40B4-BE49-F238E27FC236}">
                <a16:creationId xmlns:a16="http://schemas.microsoft.com/office/drawing/2014/main" id="{C2F89C1B-E846-49C4-9A74-8A50DEF0089C}"/>
              </a:ext>
            </a:extLst>
          </p:cNvPr>
          <p:cNvPicPr>
            <a:picLocks noChangeAspect="1"/>
          </p:cNvPicPr>
          <p:nvPr userDrawn="1"/>
        </p:nvPicPr>
        <p:blipFill>
          <a:blip r:embed="rId105">
            <a:extLst>
              <a:ext uri="{28A0092B-C50C-407E-A947-70E740481C1C}">
                <a14:useLocalDpi xmlns:a14="http://schemas.microsoft.com/office/drawing/2010/main" val="0"/>
              </a:ext>
            </a:extLst>
          </a:blip>
          <a:stretch>
            <a:fillRect/>
          </a:stretch>
        </p:blipFill>
        <p:spPr>
          <a:xfrm>
            <a:off x="10242680" y="6246493"/>
            <a:ext cx="1735008" cy="396000"/>
          </a:xfrm>
          <a:prstGeom prst="rect">
            <a:avLst/>
          </a:prstGeom>
        </p:spPr>
      </p:pic>
      <p:pic>
        <p:nvPicPr>
          <p:cNvPr id="37" name="Logo_SpareBank1_Østfold_Akershus_blaa" descr="Et bilde som inneholder tekst&#10;&#10;Automatisk generert beskrivelse" hidden="1">
            <a:extLst>
              <a:ext uri="{FF2B5EF4-FFF2-40B4-BE49-F238E27FC236}">
                <a16:creationId xmlns:a16="http://schemas.microsoft.com/office/drawing/2014/main" id="{28CB051C-CCF4-48CA-B170-DFEBE327A97B}"/>
              </a:ext>
            </a:extLst>
          </p:cNvPr>
          <p:cNvPicPr>
            <a:picLocks noChangeAspect="1"/>
          </p:cNvPicPr>
          <p:nvPr userDrawn="1"/>
        </p:nvPicPr>
        <p:blipFill>
          <a:blip r:embed="rId106">
            <a:extLst>
              <a:ext uri="{28A0092B-C50C-407E-A947-70E740481C1C}">
                <a14:useLocalDpi xmlns:a14="http://schemas.microsoft.com/office/drawing/2010/main" val="0"/>
              </a:ext>
            </a:extLst>
          </a:blip>
          <a:stretch>
            <a:fillRect/>
          </a:stretch>
        </p:blipFill>
        <p:spPr>
          <a:xfrm>
            <a:off x="10109624" y="6246493"/>
            <a:ext cx="1868064" cy="396000"/>
          </a:xfrm>
          <a:prstGeom prst="rect">
            <a:avLst/>
          </a:prstGeom>
        </p:spPr>
      </p:pic>
      <p:pic>
        <p:nvPicPr>
          <p:cNvPr id="38" name="Logo_SpareBank1_Østfold_Akershus_hvit" descr="Et bilde som inneholder tekst&#10;&#10;Automatisk generert beskrivelse" hidden="1">
            <a:extLst>
              <a:ext uri="{FF2B5EF4-FFF2-40B4-BE49-F238E27FC236}">
                <a16:creationId xmlns:a16="http://schemas.microsoft.com/office/drawing/2014/main" id="{412B20B2-EEB3-4CB5-9343-EBF2A3ABEC38}"/>
              </a:ext>
            </a:extLst>
          </p:cNvPr>
          <p:cNvPicPr>
            <a:picLocks noChangeAspect="1"/>
          </p:cNvPicPr>
          <p:nvPr userDrawn="1"/>
        </p:nvPicPr>
        <p:blipFill>
          <a:blip r:embed="rId107">
            <a:extLst>
              <a:ext uri="{28A0092B-C50C-407E-A947-70E740481C1C}">
                <a14:useLocalDpi xmlns:a14="http://schemas.microsoft.com/office/drawing/2010/main" val="0"/>
              </a:ext>
            </a:extLst>
          </a:blip>
          <a:stretch>
            <a:fillRect/>
          </a:stretch>
        </p:blipFill>
        <p:spPr>
          <a:xfrm>
            <a:off x="10109624" y="6246493"/>
            <a:ext cx="1868064" cy="396000"/>
          </a:xfrm>
          <a:prstGeom prst="rect">
            <a:avLst/>
          </a:prstGeom>
        </p:spPr>
      </p:pic>
      <p:pic>
        <p:nvPicPr>
          <p:cNvPr id="48" name="Logo_SpareBank1_Østlandet_blaa" descr="Et bilde som inneholder tekst, servise, tallerken&#10;&#10;Automatisk generert beskrivelse" hidden="1">
            <a:extLst>
              <a:ext uri="{FF2B5EF4-FFF2-40B4-BE49-F238E27FC236}">
                <a16:creationId xmlns:a16="http://schemas.microsoft.com/office/drawing/2014/main" id="{E927BB58-AF04-4D48-9C20-378D9B7A49BC}"/>
              </a:ext>
            </a:extLst>
          </p:cNvPr>
          <p:cNvPicPr>
            <a:picLocks noChangeAspect="1"/>
          </p:cNvPicPr>
          <p:nvPr userDrawn="1"/>
        </p:nvPicPr>
        <p:blipFill>
          <a:blip r:embed="rId108">
            <a:extLst>
              <a:ext uri="{28A0092B-C50C-407E-A947-70E740481C1C}">
                <a14:useLocalDpi xmlns:a14="http://schemas.microsoft.com/office/drawing/2010/main" val="0"/>
              </a:ext>
            </a:extLst>
          </a:blip>
          <a:stretch>
            <a:fillRect/>
          </a:stretch>
        </p:blipFill>
        <p:spPr>
          <a:xfrm>
            <a:off x="10302347" y="6246493"/>
            <a:ext cx="1675341" cy="396000"/>
          </a:xfrm>
          <a:prstGeom prst="rect">
            <a:avLst/>
          </a:prstGeom>
        </p:spPr>
      </p:pic>
      <p:pic>
        <p:nvPicPr>
          <p:cNvPr id="39" name="Logo_SpareBank1_Østlandet_hvit" descr="Et bilde som inneholder tekst&#10;&#10;Automatisk generert beskrivelse" hidden="1">
            <a:extLst>
              <a:ext uri="{FF2B5EF4-FFF2-40B4-BE49-F238E27FC236}">
                <a16:creationId xmlns:a16="http://schemas.microsoft.com/office/drawing/2014/main" id="{AA84A37E-35CA-403D-ABDF-9F75F8E49A16}"/>
              </a:ext>
            </a:extLst>
          </p:cNvPr>
          <p:cNvPicPr>
            <a:picLocks noChangeAspect="1"/>
          </p:cNvPicPr>
          <p:nvPr userDrawn="1"/>
        </p:nvPicPr>
        <p:blipFill>
          <a:blip r:embed="rId109">
            <a:extLst>
              <a:ext uri="{28A0092B-C50C-407E-A947-70E740481C1C}">
                <a14:useLocalDpi xmlns:a14="http://schemas.microsoft.com/office/drawing/2010/main" val="0"/>
              </a:ext>
            </a:extLst>
          </a:blip>
          <a:stretch>
            <a:fillRect/>
          </a:stretch>
        </p:blipFill>
        <p:spPr>
          <a:xfrm>
            <a:off x="10302347" y="6246493"/>
            <a:ext cx="1675341" cy="396000"/>
          </a:xfrm>
          <a:prstGeom prst="rect">
            <a:avLst/>
          </a:prstGeom>
        </p:spPr>
      </p:pic>
    </p:spTree>
    <p:extLst>
      <p:ext uri="{BB962C8B-B14F-4D97-AF65-F5344CB8AC3E}">
        <p14:creationId xmlns:p14="http://schemas.microsoft.com/office/powerpoint/2010/main" val="17683382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98" r:id="rId12"/>
    <p:sldLayoutId id="2147483699" r:id="rId13"/>
    <p:sldLayoutId id="2147483700" r:id="rId14"/>
    <p:sldLayoutId id="2147483702" r:id="rId15"/>
    <p:sldLayoutId id="2147483703" r:id="rId16"/>
    <p:sldLayoutId id="2147483704" r:id="rId17"/>
    <p:sldLayoutId id="2147483659" r:id="rId18"/>
    <p:sldLayoutId id="2147483660" r:id="rId19"/>
    <p:sldLayoutId id="2147483661" r:id="rId20"/>
    <p:sldLayoutId id="2147483697" r:id="rId21"/>
    <p:sldLayoutId id="2147483662" r:id="rId22"/>
    <p:sldLayoutId id="2147483663" r:id="rId23"/>
    <p:sldLayoutId id="2147483664" r:id="rId24"/>
    <p:sldLayoutId id="2147483665" r:id="rId25"/>
    <p:sldLayoutId id="2147483666" r:id="rId26"/>
    <p:sldLayoutId id="2147483667" r:id="rId27"/>
    <p:sldLayoutId id="2147483668" r:id="rId28"/>
    <p:sldLayoutId id="2147483669" r:id="rId29"/>
    <p:sldLayoutId id="2147483670" r:id="rId30"/>
    <p:sldLayoutId id="2147483671" r:id="rId31"/>
    <p:sldLayoutId id="2147483675" r:id="rId32"/>
    <p:sldLayoutId id="2147483676" r:id="rId33"/>
    <p:sldLayoutId id="2147483677" r:id="rId34"/>
    <p:sldLayoutId id="2147483678" r:id="rId35"/>
    <p:sldLayoutId id="2147483679" r:id="rId36"/>
    <p:sldLayoutId id="2147483680" r:id="rId37"/>
    <p:sldLayoutId id="2147483681" r:id="rId38"/>
    <p:sldLayoutId id="2147483682" r:id="rId39"/>
    <p:sldLayoutId id="2147483683" r:id="rId40"/>
    <p:sldLayoutId id="2147483684" r:id="rId41"/>
    <p:sldLayoutId id="2147483685" r:id="rId42"/>
    <p:sldLayoutId id="2147483691" r:id="rId43"/>
    <p:sldLayoutId id="2147483694" r:id="rId44"/>
    <p:sldLayoutId id="2147483692" r:id="rId45"/>
    <p:sldLayoutId id="2147483695" r:id="rId46"/>
    <p:sldLayoutId id="2147483686" r:id="rId47"/>
    <p:sldLayoutId id="2147483687" r:id="rId48"/>
    <p:sldLayoutId id="2147483688" r:id="rId49"/>
    <p:sldLayoutId id="2147483689" r:id="rId50"/>
    <p:sldLayoutId id="2147483705" r:id="rId51"/>
    <p:sldLayoutId id="2147483690" r:id="rId52"/>
    <p:sldLayoutId id="2147483696" r:id="rId53"/>
    <p:sldLayoutId id="2147483707" r:id="rId54"/>
    <p:sldLayoutId id="2147483708" r:id="rId55"/>
    <p:sldLayoutId id="2147483709" r:id="rId56"/>
    <p:sldLayoutId id="2147483710" r:id="rId57"/>
    <p:sldLayoutId id="2147483711" r:id="rId58"/>
    <p:sldLayoutId id="2147483714" r:id="rId59"/>
    <p:sldLayoutId id="2147483718" r:id="rId60"/>
    <p:sldLayoutId id="2147483719" r:id="rId61"/>
    <p:sldLayoutId id="2147483720" r:id="rId62"/>
  </p:sldLayoutIdLst>
  <p:txStyles>
    <p:titleStyle>
      <a:lvl1pPr algn="l" defTabSz="914400" rtl="0" eaLnBrk="1" latinLnBrk="0" hangingPunct="1">
        <a:lnSpc>
          <a:spcPct val="90000"/>
        </a:lnSpc>
        <a:spcBef>
          <a:spcPct val="0"/>
        </a:spcBef>
        <a:buNone/>
        <a:defRPr sz="4000" kern="1200">
          <a:solidFill>
            <a:srgbClr val="00207D"/>
          </a:solidFill>
          <a:latin typeface="+mj-lt"/>
          <a:ea typeface="+mj-ea"/>
          <a:cs typeface="+mj-cs"/>
        </a:defRPr>
      </a:lvl1pPr>
    </p:titleStyle>
    <p:bodyStyle>
      <a:lvl1pPr marL="288000" indent="-288000" algn="l" defTabSz="914400" rtl="0" eaLnBrk="1" latinLnBrk="0" hangingPunct="1">
        <a:lnSpc>
          <a:spcPct val="100000"/>
        </a:lnSpc>
        <a:spcBef>
          <a:spcPts val="0"/>
        </a:spcBef>
        <a:buFont typeface="Arial" panose="020B0604020202020204" pitchFamily="34" charset="0"/>
        <a:buChar char="•"/>
        <a:defRPr sz="20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48.emf"/><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3.jpeg"/><Relationship Id="rId2" Type="http://schemas.openxmlformats.org/officeDocument/2006/relationships/notesSlide" Target="../notesSlides/notesSlide4.xml"/><Relationship Id="rId16" Type="http://schemas.openxmlformats.org/officeDocument/2006/relationships/image" Target="../media/image86.png"/><Relationship Id="rId1" Type="http://schemas.openxmlformats.org/officeDocument/2006/relationships/slideLayout" Target="../slideLayouts/slideLayout61.xml"/><Relationship Id="rId6" Type="http://schemas.openxmlformats.org/officeDocument/2006/relationships/image" Target="../media/image78.jpeg"/><Relationship Id="rId11" Type="http://schemas.openxmlformats.org/officeDocument/2006/relationships/chart" Target="../charts/chart1.xml"/><Relationship Id="rId5" Type="http://schemas.openxmlformats.org/officeDocument/2006/relationships/image" Target="../media/image77.jpeg"/><Relationship Id="rId15" Type="http://schemas.microsoft.com/office/2007/relationships/hdphoto" Target="../media/hdphoto1.wdp"/><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5.xml"/><Relationship Id="rId7" Type="http://schemas.openxmlformats.org/officeDocument/2006/relationships/image" Target="../media/image89.jpeg"/><Relationship Id="rId2" Type="http://schemas.openxmlformats.org/officeDocument/2006/relationships/slideLayout" Target="../slideLayouts/slideLayout62.xml"/><Relationship Id="rId1" Type="http://schemas.openxmlformats.org/officeDocument/2006/relationships/tags" Target="../tags/tag1.xml"/><Relationship Id="rId6" Type="http://schemas.openxmlformats.org/officeDocument/2006/relationships/image" Target="../media/image88.jpeg"/><Relationship Id="rId5" Type="http://schemas.openxmlformats.org/officeDocument/2006/relationships/image" Target="../media/image87.emf"/><Relationship Id="rId10" Type="http://schemas.openxmlformats.org/officeDocument/2006/relationships/image" Target="../media/image92.jpeg"/><Relationship Id="rId4" Type="http://schemas.openxmlformats.org/officeDocument/2006/relationships/oleObject" Target="../embeddings/oleObject1.bin"/><Relationship Id="rId9"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7.emf"/></Relationships>
</file>

<file path=ppt/slides/_rels/slide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8.emf"/><Relationship Id="rId5" Type="http://schemas.openxmlformats.org/officeDocument/2006/relationships/image" Target="../media/image97.jpe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AA4"/>
        </a:solidFill>
        <a:effectLst/>
      </p:bgPr>
    </p:bg>
    <p:spTree>
      <p:nvGrpSpPr>
        <p:cNvPr id="1" name=""/>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441C8ED1-A1A2-607D-9650-DB1C57641D5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045" t="3662" r="22039" b="12206"/>
          <a:stretch/>
        </p:blipFill>
        <p:spPr>
          <a:xfrm>
            <a:off x="5808825" y="0"/>
            <a:ext cx="6383175" cy="6858000"/>
          </a:xfrm>
          <a:noFill/>
        </p:spPr>
      </p:pic>
      <p:sp>
        <p:nvSpPr>
          <p:cNvPr id="5" name="Tittel 4">
            <a:extLst>
              <a:ext uri="{FF2B5EF4-FFF2-40B4-BE49-F238E27FC236}">
                <a16:creationId xmlns:a16="http://schemas.microsoft.com/office/drawing/2014/main" id="{0602D3B5-0318-E9C6-7D0C-5950596C3370}"/>
              </a:ext>
            </a:extLst>
          </p:cNvPr>
          <p:cNvSpPr>
            <a:spLocks noGrp="1"/>
          </p:cNvSpPr>
          <p:nvPr>
            <p:ph type="ctrTitle"/>
          </p:nvPr>
        </p:nvSpPr>
        <p:spPr>
          <a:xfrm>
            <a:off x="341318" y="1745867"/>
            <a:ext cx="5002267" cy="2611216"/>
          </a:xfrm>
        </p:spPr>
        <p:txBody>
          <a:bodyPr anchor="t">
            <a:noAutofit/>
          </a:bodyPr>
          <a:lstStyle/>
          <a:p>
            <a:r>
              <a:rPr lang="nb-NO" sz="6600" b="1">
                <a:solidFill>
                  <a:schemeClr val="accent4"/>
                </a:solidFill>
                <a:latin typeface="SpareBank 1 Title Light"/>
              </a:rPr>
              <a:t>På lag med samfunnet i over 200 år</a:t>
            </a:r>
            <a:br>
              <a:rPr lang="nb-NO" sz="6600" b="1">
                <a:solidFill>
                  <a:schemeClr val="accent4"/>
                </a:solidFill>
              </a:rPr>
            </a:br>
            <a:endParaRPr lang="nb-NO" sz="6600" b="1">
              <a:solidFill>
                <a:schemeClr val="accent4"/>
              </a:solidFill>
            </a:endParaRPr>
          </a:p>
        </p:txBody>
      </p:sp>
      <p:sp>
        <p:nvSpPr>
          <p:cNvPr id="31" name="Subtitle 3">
            <a:extLst>
              <a:ext uri="{FF2B5EF4-FFF2-40B4-BE49-F238E27FC236}">
                <a16:creationId xmlns:a16="http://schemas.microsoft.com/office/drawing/2014/main" id="{5466BF12-1BDA-34E8-8092-5377E1009D79}"/>
              </a:ext>
            </a:extLst>
          </p:cNvPr>
          <p:cNvSpPr>
            <a:spLocks noGrp="1"/>
          </p:cNvSpPr>
          <p:nvPr>
            <p:ph type="subTitle" idx="1"/>
          </p:nvPr>
        </p:nvSpPr>
        <p:spPr>
          <a:xfrm>
            <a:off x="341318" y="4620126"/>
            <a:ext cx="5560332" cy="1031714"/>
          </a:xfrm>
        </p:spPr>
        <p:txBody>
          <a:bodyPr/>
          <a:lstStyle/>
          <a:p>
            <a:r>
              <a:rPr lang="nn-NO" i="1">
                <a:solidFill>
                  <a:schemeClr val="accent4"/>
                </a:solidFill>
              </a:rPr>
              <a:t>Trøndelag Kulturvernnettverk, </a:t>
            </a:r>
          </a:p>
          <a:p>
            <a:r>
              <a:rPr lang="nb-NO" i="1">
                <a:solidFill>
                  <a:schemeClr val="accent4"/>
                </a:solidFill>
              </a:rPr>
              <a:t>Mandag 27. januar 2025</a:t>
            </a:r>
            <a:endParaRPr lang="en-US" i="1">
              <a:solidFill>
                <a:schemeClr val="accent4"/>
              </a:solidFill>
            </a:endParaRPr>
          </a:p>
        </p:txBody>
      </p:sp>
      <p:sp>
        <p:nvSpPr>
          <p:cNvPr id="32" name="Text Placeholder 4">
            <a:extLst>
              <a:ext uri="{FF2B5EF4-FFF2-40B4-BE49-F238E27FC236}">
                <a16:creationId xmlns:a16="http://schemas.microsoft.com/office/drawing/2014/main" id="{99715003-AC27-3B30-CE52-83E8B7856B2B}"/>
              </a:ext>
            </a:extLst>
          </p:cNvPr>
          <p:cNvSpPr>
            <a:spLocks noGrp="1"/>
          </p:cNvSpPr>
          <p:nvPr>
            <p:ph type="body" sz="quarter" idx="15"/>
          </p:nvPr>
        </p:nvSpPr>
        <p:spPr>
          <a:xfrm>
            <a:off x="341318" y="6256754"/>
            <a:ext cx="1864386" cy="153988"/>
          </a:xfrm>
        </p:spPr>
        <p:txBody>
          <a:bodyPr/>
          <a:lstStyle/>
          <a:p>
            <a:r>
              <a:rPr lang="en-US">
                <a:solidFill>
                  <a:schemeClr val="accent4"/>
                </a:solidFill>
                <a:latin typeface="SpareBank 1 Medium"/>
              </a:rPr>
              <a:t>Hilde </a:t>
            </a:r>
            <a:r>
              <a:rPr lang="en-US" err="1">
                <a:solidFill>
                  <a:schemeClr val="accent4"/>
                </a:solidFill>
                <a:latin typeface="SpareBank 1 Medium"/>
              </a:rPr>
              <a:t>sem</a:t>
            </a:r>
            <a:r>
              <a:rPr lang="en-US">
                <a:solidFill>
                  <a:schemeClr val="accent4"/>
                </a:solidFill>
                <a:latin typeface="SpareBank 1 Medium"/>
              </a:rPr>
              <a:t> </a:t>
            </a:r>
            <a:r>
              <a:rPr lang="en-US" err="1">
                <a:solidFill>
                  <a:schemeClr val="accent4"/>
                </a:solidFill>
                <a:latin typeface="SpareBank 1 Medium"/>
              </a:rPr>
              <a:t>lykke</a:t>
            </a:r>
            <a:r>
              <a:rPr lang="en-US">
                <a:solidFill>
                  <a:schemeClr val="accent4"/>
                </a:solidFill>
                <a:latin typeface="SpareBank 1 Medium"/>
              </a:rPr>
              <a:t> &amp;</a:t>
            </a:r>
          </a:p>
          <a:p>
            <a:r>
              <a:rPr lang="en-US">
                <a:solidFill>
                  <a:schemeClr val="accent4"/>
                </a:solidFill>
                <a:latin typeface="SpareBank 1 Medium"/>
              </a:rPr>
              <a:t>Maria Victoria k. </a:t>
            </a:r>
            <a:r>
              <a:rPr lang="en-US" err="1">
                <a:solidFill>
                  <a:schemeClr val="accent4"/>
                </a:solidFill>
                <a:latin typeface="SpareBank 1 Medium"/>
              </a:rPr>
              <a:t>børset</a:t>
            </a:r>
            <a:endParaRPr lang="en-US">
              <a:solidFill>
                <a:schemeClr val="accent4"/>
              </a:solidFill>
              <a:latin typeface="SpareBank 1 Medium"/>
            </a:endParaRPr>
          </a:p>
        </p:txBody>
      </p:sp>
      <p:sp>
        <p:nvSpPr>
          <p:cNvPr id="33" name="Text Placeholder 5">
            <a:extLst>
              <a:ext uri="{FF2B5EF4-FFF2-40B4-BE49-F238E27FC236}">
                <a16:creationId xmlns:a16="http://schemas.microsoft.com/office/drawing/2014/main" id="{0708FD78-987B-A059-4757-C1B6C3A2AB24}"/>
              </a:ext>
            </a:extLst>
          </p:cNvPr>
          <p:cNvSpPr>
            <a:spLocks noGrp="1"/>
          </p:cNvSpPr>
          <p:nvPr>
            <p:ph type="body" sz="quarter" idx="16"/>
          </p:nvPr>
        </p:nvSpPr>
        <p:spPr>
          <a:xfrm>
            <a:off x="2670944" y="6177926"/>
            <a:ext cx="3056088" cy="153988"/>
          </a:xfrm>
        </p:spPr>
        <p:txBody>
          <a:bodyPr/>
          <a:lstStyle/>
          <a:p>
            <a:r>
              <a:rPr lang="en-US">
                <a:solidFill>
                  <a:schemeClr val="accent4"/>
                </a:solidFill>
              </a:rPr>
              <a:t>Samfunnsutbytte, </a:t>
            </a:r>
            <a:r>
              <a:rPr lang="en-US" err="1">
                <a:solidFill>
                  <a:schemeClr val="accent4"/>
                </a:solidFill>
              </a:rPr>
              <a:t>Sparebank</a:t>
            </a:r>
            <a:r>
              <a:rPr lang="en-US">
                <a:solidFill>
                  <a:schemeClr val="accent4"/>
                </a:solidFill>
              </a:rPr>
              <a:t> 1 </a:t>
            </a:r>
            <a:r>
              <a:rPr lang="en-US" err="1">
                <a:solidFill>
                  <a:schemeClr val="accent4"/>
                </a:solidFill>
              </a:rPr>
              <a:t>smn</a:t>
            </a:r>
            <a:endParaRPr lang="en-US">
              <a:solidFill>
                <a:schemeClr val="accent4"/>
              </a:solidFill>
            </a:endParaRPr>
          </a:p>
        </p:txBody>
      </p:sp>
      <p:pic>
        <p:nvPicPr>
          <p:cNvPr id="11" name="Bilde 10">
            <a:extLst>
              <a:ext uri="{FF2B5EF4-FFF2-40B4-BE49-F238E27FC236}">
                <a16:creationId xmlns:a16="http://schemas.microsoft.com/office/drawing/2014/main" id="{BFD32C7C-28FD-A384-9708-55D6E6EB7324}"/>
              </a:ext>
            </a:extLst>
          </p:cNvPr>
          <p:cNvPicPr>
            <a:picLocks noChangeAspect="1"/>
          </p:cNvPicPr>
          <p:nvPr/>
        </p:nvPicPr>
        <p:blipFill>
          <a:blip r:embed="rId4"/>
          <a:stretch>
            <a:fillRect/>
          </a:stretch>
        </p:blipFill>
        <p:spPr>
          <a:xfrm>
            <a:off x="195170" y="173421"/>
            <a:ext cx="2156682" cy="524771"/>
          </a:xfrm>
          <a:prstGeom prst="rect">
            <a:avLst/>
          </a:prstGeom>
        </p:spPr>
      </p:pic>
    </p:spTree>
    <p:extLst>
      <p:ext uri="{BB962C8B-B14F-4D97-AF65-F5344CB8AC3E}">
        <p14:creationId xmlns:p14="http://schemas.microsoft.com/office/powerpoint/2010/main" val="2617407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709F11-76D5-438E-0EC0-B5CFFCC08A58}"/>
              </a:ext>
            </a:extLst>
          </p:cNvPr>
          <p:cNvSpPr>
            <a:spLocks noGrp="1"/>
          </p:cNvSpPr>
          <p:nvPr>
            <p:ph type="title"/>
          </p:nvPr>
        </p:nvSpPr>
        <p:spPr>
          <a:xfrm>
            <a:off x="316703" y="234155"/>
            <a:ext cx="11535327" cy="553998"/>
          </a:xfrm>
        </p:spPr>
        <p:txBody>
          <a:bodyPr/>
          <a:lstStyle/>
          <a:p>
            <a:r>
              <a:rPr lang="nb-NO"/>
              <a:t>Noen få eksempler på støtte til…</a:t>
            </a:r>
          </a:p>
        </p:txBody>
      </p:sp>
      <p:sp>
        <p:nvSpPr>
          <p:cNvPr id="3" name="Plassholder for tekst 2">
            <a:extLst>
              <a:ext uri="{FF2B5EF4-FFF2-40B4-BE49-F238E27FC236}">
                <a16:creationId xmlns:a16="http://schemas.microsoft.com/office/drawing/2014/main" id="{DD65E54D-C7AA-ACE8-3E67-7CDC938E81DF}"/>
              </a:ext>
            </a:extLst>
          </p:cNvPr>
          <p:cNvSpPr>
            <a:spLocks noGrp="1"/>
          </p:cNvSpPr>
          <p:nvPr>
            <p:ph type="body" sz="quarter" idx="26"/>
          </p:nvPr>
        </p:nvSpPr>
        <p:spPr/>
        <p:txBody>
          <a:bodyPr/>
          <a:lstStyle/>
          <a:p>
            <a:r>
              <a:rPr lang="nb-NO">
                <a:latin typeface="SpareBank 1 Medium"/>
              </a:rPr>
              <a:t>…</a:t>
            </a:r>
            <a:r>
              <a:rPr lang="nb-NO" sz="1800" b="1">
                <a:latin typeface="SpareBank 1 Medium"/>
              </a:rPr>
              <a:t> kulturvern, historie, kulturarv:</a:t>
            </a:r>
            <a:r>
              <a:rPr lang="nb-NO">
                <a:latin typeface="SpareBank 1 Medium"/>
              </a:rPr>
              <a:t> </a:t>
            </a:r>
          </a:p>
        </p:txBody>
      </p:sp>
      <p:sp>
        <p:nvSpPr>
          <p:cNvPr id="5" name="Plassholder for tekst 4">
            <a:extLst>
              <a:ext uri="{FF2B5EF4-FFF2-40B4-BE49-F238E27FC236}">
                <a16:creationId xmlns:a16="http://schemas.microsoft.com/office/drawing/2014/main" id="{3B142F04-2971-3CA4-4299-C1674ACB01E8}"/>
              </a:ext>
            </a:extLst>
          </p:cNvPr>
          <p:cNvSpPr>
            <a:spLocks noGrp="1"/>
          </p:cNvSpPr>
          <p:nvPr>
            <p:ph type="body" sz="quarter" idx="28"/>
          </p:nvPr>
        </p:nvSpPr>
        <p:spPr>
          <a:xfrm>
            <a:off x="1289051" y="2789791"/>
            <a:ext cx="6986849" cy="3333749"/>
          </a:xfrm>
        </p:spPr>
        <p:txBody>
          <a:bodyPr/>
          <a:lstStyle/>
          <a:p>
            <a:r>
              <a:rPr lang="nb-NO"/>
              <a:t>Sverresborg Museum</a:t>
            </a:r>
          </a:p>
          <a:p>
            <a:r>
              <a:rPr lang="nb-NO"/>
              <a:t>Olavsfest</a:t>
            </a:r>
          </a:p>
          <a:p>
            <a:r>
              <a:rPr lang="nb-NO"/>
              <a:t>Stiklestad Nasjonale kultursenter</a:t>
            </a:r>
          </a:p>
          <a:p>
            <a:r>
              <a:rPr lang="nb-NO"/>
              <a:t>Romsdalsmuseet</a:t>
            </a:r>
          </a:p>
          <a:p>
            <a:r>
              <a:rPr lang="nb-NO"/>
              <a:t>Samfunnshus (noen mindre bidrag til utbedring for å styrke frivilligheten)</a:t>
            </a:r>
          </a:p>
          <a:p>
            <a:r>
              <a:rPr lang="nb-NO"/>
              <a:t>Stiftelsen Falstadsenteret</a:t>
            </a:r>
          </a:p>
          <a:p>
            <a:r>
              <a:rPr lang="nb-NO"/>
              <a:t>Ytterøy bygdetun</a:t>
            </a:r>
          </a:p>
          <a:p>
            <a:pPr marL="0" indent="0">
              <a:buNone/>
            </a:pPr>
            <a:endParaRPr lang="nb-NO"/>
          </a:p>
          <a:p>
            <a:pPr marL="0" indent="0">
              <a:buNone/>
            </a:pPr>
            <a:endParaRPr lang="nb-NO"/>
          </a:p>
          <a:p>
            <a:pPr marL="0" indent="0">
              <a:buNone/>
            </a:pPr>
            <a:r>
              <a:rPr lang="nb-NO" i="1"/>
              <a:t>Søknadene vurderes enkeltvis og fortløpende. </a:t>
            </a:r>
          </a:p>
        </p:txBody>
      </p:sp>
      <p:pic>
        <p:nvPicPr>
          <p:cNvPr id="6" name="logo_blaa">
            <a:extLst>
              <a:ext uri="{FF2B5EF4-FFF2-40B4-BE49-F238E27FC236}">
                <a16:creationId xmlns:a16="http://schemas.microsoft.com/office/drawing/2014/main" id="{725BCBC1-80ED-9BC1-EA2C-BD98086E5C19}"/>
              </a:ext>
            </a:extLst>
          </p:cNvPr>
          <p:cNvPicPr>
            <a:picLocks/>
          </p:cNvPicPr>
          <p:nvPr/>
        </p:nvPicPr>
        <p:blipFill>
          <a:blip r:embed="rId3"/>
          <a:stretch>
            <a:fillRect/>
          </a:stretch>
        </p:blipFill>
        <p:spPr>
          <a:xfrm>
            <a:off x="9309100" y="6246570"/>
            <a:ext cx="2667000" cy="560754"/>
          </a:xfrm>
          <a:prstGeom prst="rect">
            <a:avLst/>
          </a:prstGeom>
        </p:spPr>
      </p:pic>
      <p:sp>
        <p:nvSpPr>
          <p:cNvPr id="7" name="Plassholder for tekst 4">
            <a:extLst>
              <a:ext uri="{FF2B5EF4-FFF2-40B4-BE49-F238E27FC236}">
                <a16:creationId xmlns:a16="http://schemas.microsoft.com/office/drawing/2014/main" id="{FD8CA450-F19C-CDA8-28B1-FD16200C4884}"/>
              </a:ext>
            </a:extLst>
          </p:cNvPr>
          <p:cNvSpPr txBox="1">
            <a:spLocks/>
          </p:cNvSpPr>
          <p:nvPr/>
        </p:nvSpPr>
        <p:spPr>
          <a:xfrm>
            <a:off x="9209522" y="4851463"/>
            <a:ext cx="2126663" cy="885194"/>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Clr>
                <a:srgbClr val="FFFFFF"/>
              </a:buClr>
              <a:buFontTx/>
              <a:buNone/>
              <a:defRPr/>
            </a:pPr>
            <a:r>
              <a:rPr lang="nb-NO" b="1">
                <a:latin typeface="SpareBank 1" panose="020B0500030000000000" pitchFamily="34" charset="0"/>
              </a:rPr>
              <a:t>Kunst og kultur</a:t>
            </a:r>
          </a:p>
          <a:p>
            <a:pPr marL="0" indent="0" algn="ctr" defTabSz="914217">
              <a:buClr>
                <a:srgbClr val="FFFFFF"/>
              </a:buClr>
              <a:buNone/>
              <a:defRPr/>
            </a:pPr>
            <a:r>
              <a:rPr lang="nb-NO" sz="1100" i="1"/>
              <a:t>Vi bidrar til et levende og mangfoldig kulturliv, og skaper store opplevelser lokalt</a:t>
            </a:r>
          </a:p>
          <a:p>
            <a:pPr marL="0" indent="0" algn="ctr" defTabSz="914217">
              <a:buClr>
                <a:srgbClr val="FFFFFF"/>
              </a:buClr>
              <a:buFontTx/>
              <a:buNone/>
              <a:defRPr/>
            </a:pPr>
            <a:endParaRPr lang="nb-NO">
              <a:latin typeface="SpareBank 1 Black" panose="020B0500030000000000" pitchFamily="34" charset="0"/>
            </a:endParaRPr>
          </a:p>
          <a:p>
            <a:pPr marL="0" indent="0" algn="ctr">
              <a:buFont typeface="Arial" panose="020B0604020202020204" pitchFamily="34" charset="0"/>
              <a:buNone/>
            </a:pPr>
            <a:endParaRPr lang="nb-NO" sz="1100"/>
          </a:p>
        </p:txBody>
      </p:sp>
      <p:pic>
        <p:nvPicPr>
          <p:cNvPr id="8" name="Bilde 7" descr="Et bilde som inneholder person, sport, utendørs, danser&#10;&#10;Automatisk generert beskrivelse">
            <a:extLst>
              <a:ext uri="{FF2B5EF4-FFF2-40B4-BE49-F238E27FC236}">
                <a16:creationId xmlns:a16="http://schemas.microsoft.com/office/drawing/2014/main" id="{F230F3E8-C964-58AF-86F7-ED19757C7A24}"/>
              </a:ext>
            </a:extLst>
          </p:cNvPr>
          <p:cNvPicPr>
            <a:picLocks noChangeAspect="1"/>
          </p:cNvPicPr>
          <p:nvPr/>
        </p:nvPicPr>
        <p:blipFill rotWithShape="1">
          <a:blip r:embed="rId4">
            <a:extLst>
              <a:ext uri="{28A0092B-C50C-407E-A947-70E740481C1C}">
                <a14:useLocalDpi xmlns:a14="http://schemas.microsoft.com/office/drawing/2010/main" val="0"/>
              </a:ext>
            </a:extLst>
          </a:blip>
          <a:srcRect l="16650" r="16650"/>
          <a:stretch/>
        </p:blipFill>
        <p:spPr>
          <a:xfrm>
            <a:off x="8537608" y="1544318"/>
            <a:ext cx="3168548" cy="316854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3278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B2AEFE-9598-7DEC-9582-AA0C08626A20}"/>
              </a:ext>
            </a:extLst>
          </p:cNvPr>
          <p:cNvSpPr>
            <a:spLocks noGrp="1"/>
          </p:cNvSpPr>
          <p:nvPr>
            <p:ph type="title"/>
          </p:nvPr>
        </p:nvSpPr>
        <p:spPr>
          <a:xfrm>
            <a:off x="316704" y="234155"/>
            <a:ext cx="3580644" cy="1354216"/>
          </a:xfrm>
        </p:spPr>
        <p:txBody>
          <a:bodyPr/>
          <a:lstStyle/>
          <a:p>
            <a:r>
              <a:rPr lang="nb-NO"/>
              <a:t>Samfunnsutbytte </a:t>
            </a:r>
            <a:br>
              <a:rPr lang="nb-NO"/>
            </a:br>
            <a:r>
              <a:rPr lang="nb-NO"/>
              <a:t>SpareBank 1 SMN </a:t>
            </a:r>
          </a:p>
        </p:txBody>
      </p:sp>
      <p:pic>
        <p:nvPicPr>
          <p:cNvPr id="6" name="logo_blaa">
            <a:extLst>
              <a:ext uri="{FF2B5EF4-FFF2-40B4-BE49-F238E27FC236}">
                <a16:creationId xmlns:a16="http://schemas.microsoft.com/office/drawing/2014/main" id="{9CA02A7E-DD52-99FC-AF96-DAB2EBAB1053}"/>
              </a:ext>
            </a:extLst>
          </p:cNvPr>
          <p:cNvPicPr>
            <a:picLocks/>
          </p:cNvPicPr>
          <p:nvPr/>
        </p:nvPicPr>
        <p:blipFill>
          <a:blip r:embed="rId2"/>
          <a:stretch>
            <a:fillRect/>
          </a:stretch>
        </p:blipFill>
        <p:spPr>
          <a:xfrm>
            <a:off x="9309100" y="6246570"/>
            <a:ext cx="2667000" cy="560754"/>
          </a:xfrm>
          <a:prstGeom prst="rect">
            <a:avLst/>
          </a:prstGeom>
        </p:spPr>
      </p:pic>
      <p:sp>
        <p:nvSpPr>
          <p:cNvPr id="21" name="TekstSylinder 20">
            <a:extLst>
              <a:ext uri="{FF2B5EF4-FFF2-40B4-BE49-F238E27FC236}">
                <a16:creationId xmlns:a16="http://schemas.microsoft.com/office/drawing/2014/main" id="{94E4382F-6141-2010-112F-FEB0F686C5E5}"/>
              </a:ext>
            </a:extLst>
          </p:cNvPr>
          <p:cNvSpPr txBox="1"/>
          <p:nvPr/>
        </p:nvSpPr>
        <p:spPr>
          <a:xfrm>
            <a:off x="2523122" y="5312979"/>
            <a:ext cx="2433232" cy="461665"/>
          </a:xfrm>
          <a:prstGeom prst="rect">
            <a:avLst/>
          </a:prstGeom>
          <a:noFill/>
        </p:spPr>
        <p:txBody>
          <a:bodyPr wrap="square" rtlCol="0">
            <a:spAutoFit/>
          </a:bodyPr>
          <a:lstStyle/>
          <a:p>
            <a:pPr algn="ctr"/>
            <a:r>
              <a:rPr lang="nb-NO" sz="1200" i="1">
                <a:solidFill>
                  <a:srgbClr val="002776"/>
                </a:solidFill>
              </a:rPr>
              <a:t>Innovasjon og verdiskaping</a:t>
            </a:r>
          </a:p>
          <a:p>
            <a:pPr algn="ctr"/>
            <a:r>
              <a:rPr lang="nb-NO" sz="1200">
                <a:solidFill>
                  <a:srgbClr val="002776"/>
                </a:solidFill>
              </a:rPr>
              <a:t>Hans Tronstad</a:t>
            </a:r>
          </a:p>
        </p:txBody>
      </p:sp>
      <p:sp>
        <p:nvSpPr>
          <p:cNvPr id="22" name="TekstSylinder 21">
            <a:extLst>
              <a:ext uri="{FF2B5EF4-FFF2-40B4-BE49-F238E27FC236}">
                <a16:creationId xmlns:a16="http://schemas.microsoft.com/office/drawing/2014/main" id="{C48B9BAA-46F3-9F74-E0CF-EECF2F2FDE1F}"/>
              </a:ext>
            </a:extLst>
          </p:cNvPr>
          <p:cNvSpPr txBox="1"/>
          <p:nvPr/>
        </p:nvSpPr>
        <p:spPr>
          <a:xfrm>
            <a:off x="5016129" y="5312979"/>
            <a:ext cx="1967205" cy="461665"/>
          </a:xfrm>
          <a:prstGeom prst="rect">
            <a:avLst/>
          </a:prstGeom>
          <a:noFill/>
        </p:spPr>
        <p:txBody>
          <a:bodyPr wrap="none" rtlCol="0">
            <a:spAutoFit/>
          </a:bodyPr>
          <a:lstStyle/>
          <a:p>
            <a:pPr algn="ctr"/>
            <a:r>
              <a:rPr lang="nb-NO" sz="1200" i="1">
                <a:solidFill>
                  <a:srgbClr val="002776"/>
                </a:solidFill>
              </a:rPr>
              <a:t>Idrett og friluftsliv</a:t>
            </a:r>
          </a:p>
          <a:p>
            <a:pPr algn="ctr"/>
            <a:r>
              <a:rPr lang="nb-NO" sz="1200">
                <a:solidFill>
                  <a:srgbClr val="002776"/>
                </a:solidFill>
              </a:rPr>
              <a:t>Jeanette Buseth Molnes</a:t>
            </a:r>
          </a:p>
        </p:txBody>
      </p:sp>
      <p:sp>
        <p:nvSpPr>
          <p:cNvPr id="23" name="TekstSylinder 22">
            <a:extLst>
              <a:ext uri="{FF2B5EF4-FFF2-40B4-BE49-F238E27FC236}">
                <a16:creationId xmlns:a16="http://schemas.microsoft.com/office/drawing/2014/main" id="{51937775-2591-F94E-EAE9-651DD8EE4158}"/>
              </a:ext>
            </a:extLst>
          </p:cNvPr>
          <p:cNvSpPr txBox="1"/>
          <p:nvPr/>
        </p:nvSpPr>
        <p:spPr>
          <a:xfrm>
            <a:off x="7155744" y="5284025"/>
            <a:ext cx="2680542" cy="461665"/>
          </a:xfrm>
          <a:prstGeom prst="rect">
            <a:avLst/>
          </a:prstGeom>
          <a:noFill/>
        </p:spPr>
        <p:txBody>
          <a:bodyPr wrap="none" rtlCol="0">
            <a:spAutoFit/>
          </a:bodyPr>
          <a:lstStyle/>
          <a:p>
            <a:pPr algn="ctr"/>
            <a:r>
              <a:rPr lang="nb-NO" sz="1200" i="1">
                <a:solidFill>
                  <a:srgbClr val="002776"/>
                </a:solidFill>
              </a:rPr>
              <a:t>Kunst og kultur</a:t>
            </a:r>
          </a:p>
          <a:p>
            <a:pPr algn="ctr"/>
            <a:r>
              <a:rPr lang="nb-NO" sz="1200">
                <a:solidFill>
                  <a:srgbClr val="002776"/>
                </a:solidFill>
              </a:rPr>
              <a:t>Maria Victoria Kolbjørnsen Børset</a:t>
            </a:r>
          </a:p>
        </p:txBody>
      </p:sp>
      <p:sp>
        <p:nvSpPr>
          <p:cNvPr id="24" name="TekstSylinder 23">
            <a:extLst>
              <a:ext uri="{FF2B5EF4-FFF2-40B4-BE49-F238E27FC236}">
                <a16:creationId xmlns:a16="http://schemas.microsoft.com/office/drawing/2014/main" id="{305C3543-BCEB-4AFE-8CCF-CF39DCE1F1B6}"/>
              </a:ext>
            </a:extLst>
          </p:cNvPr>
          <p:cNvSpPr txBox="1"/>
          <p:nvPr/>
        </p:nvSpPr>
        <p:spPr>
          <a:xfrm>
            <a:off x="10079713" y="5284024"/>
            <a:ext cx="1625766" cy="461665"/>
          </a:xfrm>
          <a:prstGeom prst="rect">
            <a:avLst/>
          </a:prstGeom>
          <a:noFill/>
        </p:spPr>
        <p:txBody>
          <a:bodyPr wrap="none" rtlCol="0">
            <a:spAutoFit/>
          </a:bodyPr>
          <a:lstStyle/>
          <a:p>
            <a:pPr algn="ctr"/>
            <a:r>
              <a:rPr lang="nb-NO" sz="1200" i="1">
                <a:solidFill>
                  <a:srgbClr val="002776"/>
                </a:solidFill>
              </a:rPr>
              <a:t>Fellesskap</a:t>
            </a:r>
          </a:p>
          <a:p>
            <a:pPr algn="ctr"/>
            <a:r>
              <a:rPr lang="nb-NO" sz="1200">
                <a:solidFill>
                  <a:srgbClr val="002776"/>
                </a:solidFill>
              </a:rPr>
              <a:t>Eira Lien Klungerbo</a:t>
            </a:r>
          </a:p>
        </p:txBody>
      </p:sp>
      <p:sp>
        <p:nvSpPr>
          <p:cNvPr id="27" name="Ellipse 26">
            <a:extLst>
              <a:ext uri="{FF2B5EF4-FFF2-40B4-BE49-F238E27FC236}">
                <a16:creationId xmlns:a16="http://schemas.microsoft.com/office/drawing/2014/main" id="{9539438B-3516-071A-0C4D-C2B6AE7A5B63}"/>
              </a:ext>
            </a:extLst>
          </p:cNvPr>
          <p:cNvSpPr/>
          <p:nvPr/>
        </p:nvSpPr>
        <p:spPr>
          <a:xfrm>
            <a:off x="7268889" y="865900"/>
            <a:ext cx="1416606" cy="1339782"/>
          </a:xfrm>
          <a:prstGeom prst="ellipse">
            <a:avLst/>
          </a:prstGeom>
          <a:blipFill>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002776"/>
              </a:solidFill>
            </a:endParaRPr>
          </a:p>
        </p:txBody>
      </p:sp>
      <p:sp>
        <p:nvSpPr>
          <p:cNvPr id="28" name="Ellipse 27">
            <a:extLst>
              <a:ext uri="{FF2B5EF4-FFF2-40B4-BE49-F238E27FC236}">
                <a16:creationId xmlns:a16="http://schemas.microsoft.com/office/drawing/2014/main" id="{9E366BFE-BE89-EA5A-10FB-8938D16C09A6}"/>
              </a:ext>
            </a:extLst>
          </p:cNvPr>
          <p:cNvSpPr/>
          <p:nvPr/>
        </p:nvSpPr>
        <p:spPr>
          <a:xfrm>
            <a:off x="5618449" y="865900"/>
            <a:ext cx="1416606" cy="1339782"/>
          </a:xfrm>
          <a:prstGeom prst="ellipse">
            <a:avLst/>
          </a:prstGeom>
          <a:blipFill>
            <a:blip r:embed="rId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002776"/>
              </a:solidFill>
            </a:endParaRPr>
          </a:p>
        </p:txBody>
      </p:sp>
      <p:sp>
        <p:nvSpPr>
          <p:cNvPr id="29" name="TekstSylinder 28">
            <a:extLst>
              <a:ext uri="{FF2B5EF4-FFF2-40B4-BE49-F238E27FC236}">
                <a16:creationId xmlns:a16="http://schemas.microsoft.com/office/drawing/2014/main" id="{344B7A73-ADD8-BED5-731E-0C2C952DBE88}"/>
              </a:ext>
            </a:extLst>
          </p:cNvPr>
          <p:cNvSpPr txBox="1"/>
          <p:nvPr/>
        </p:nvSpPr>
        <p:spPr>
          <a:xfrm>
            <a:off x="5748683" y="2383803"/>
            <a:ext cx="1037463" cy="492443"/>
          </a:xfrm>
          <a:prstGeom prst="rect">
            <a:avLst/>
          </a:prstGeom>
          <a:noFill/>
        </p:spPr>
        <p:txBody>
          <a:bodyPr wrap="none" rtlCol="0">
            <a:spAutoFit/>
          </a:bodyPr>
          <a:lstStyle/>
          <a:p>
            <a:pPr algn="ctr"/>
            <a:r>
              <a:rPr lang="nb-NO" sz="1400" b="1">
                <a:solidFill>
                  <a:srgbClr val="002776"/>
                </a:solidFill>
              </a:rPr>
              <a:t>Leder</a:t>
            </a:r>
            <a:r>
              <a:rPr lang="nb-NO" sz="1200">
                <a:solidFill>
                  <a:srgbClr val="002776"/>
                </a:solidFill>
              </a:rPr>
              <a:t> </a:t>
            </a:r>
          </a:p>
          <a:p>
            <a:pPr algn="ctr"/>
            <a:r>
              <a:rPr lang="nb-NO" sz="1200">
                <a:solidFill>
                  <a:srgbClr val="002776"/>
                </a:solidFill>
              </a:rPr>
              <a:t>Hilde Lykke</a:t>
            </a:r>
          </a:p>
        </p:txBody>
      </p:sp>
      <p:sp>
        <p:nvSpPr>
          <p:cNvPr id="30" name="TekstSylinder 29">
            <a:extLst>
              <a:ext uri="{FF2B5EF4-FFF2-40B4-BE49-F238E27FC236}">
                <a16:creationId xmlns:a16="http://schemas.microsoft.com/office/drawing/2014/main" id="{4011726F-E599-36D2-1AF0-0BCEE76E5028}"/>
              </a:ext>
            </a:extLst>
          </p:cNvPr>
          <p:cNvSpPr txBox="1"/>
          <p:nvPr/>
        </p:nvSpPr>
        <p:spPr>
          <a:xfrm>
            <a:off x="7117822" y="2412067"/>
            <a:ext cx="1718739" cy="492443"/>
          </a:xfrm>
          <a:prstGeom prst="rect">
            <a:avLst/>
          </a:prstGeom>
          <a:noFill/>
        </p:spPr>
        <p:txBody>
          <a:bodyPr wrap="none" rtlCol="0">
            <a:spAutoFit/>
          </a:bodyPr>
          <a:lstStyle/>
          <a:p>
            <a:pPr algn="ctr"/>
            <a:r>
              <a:rPr lang="nb-NO" sz="1400" b="1">
                <a:solidFill>
                  <a:srgbClr val="002776"/>
                </a:solidFill>
              </a:rPr>
              <a:t>Koordinator</a:t>
            </a:r>
            <a:endParaRPr lang="nb-NO" sz="1200" b="1">
              <a:solidFill>
                <a:srgbClr val="002776"/>
              </a:solidFill>
            </a:endParaRPr>
          </a:p>
          <a:p>
            <a:pPr algn="ctr"/>
            <a:r>
              <a:rPr lang="nb-NO" sz="1200">
                <a:solidFill>
                  <a:srgbClr val="002776"/>
                </a:solidFill>
              </a:rPr>
              <a:t>Lisbet Måøy Gjervan</a:t>
            </a:r>
          </a:p>
        </p:txBody>
      </p:sp>
      <p:sp>
        <p:nvSpPr>
          <p:cNvPr id="31" name="TekstSylinder 30">
            <a:extLst>
              <a:ext uri="{FF2B5EF4-FFF2-40B4-BE49-F238E27FC236}">
                <a16:creationId xmlns:a16="http://schemas.microsoft.com/office/drawing/2014/main" id="{F63A04CF-6563-7881-F804-7CE0C4D00BE4}"/>
              </a:ext>
            </a:extLst>
          </p:cNvPr>
          <p:cNvSpPr txBox="1"/>
          <p:nvPr/>
        </p:nvSpPr>
        <p:spPr>
          <a:xfrm>
            <a:off x="6209811" y="3199682"/>
            <a:ext cx="1891865" cy="307777"/>
          </a:xfrm>
          <a:prstGeom prst="rect">
            <a:avLst/>
          </a:prstGeom>
          <a:noFill/>
        </p:spPr>
        <p:txBody>
          <a:bodyPr wrap="none" rtlCol="0">
            <a:spAutoFit/>
          </a:bodyPr>
          <a:lstStyle/>
          <a:p>
            <a:pPr algn="ctr"/>
            <a:r>
              <a:rPr lang="nb-NO" sz="1400" b="1">
                <a:solidFill>
                  <a:srgbClr val="002776"/>
                </a:solidFill>
              </a:rPr>
              <a:t>Områdeansvarlige</a:t>
            </a:r>
            <a:r>
              <a:rPr lang="nb-NO" sz="1400">
                <a:solidFill>
                  <a:srgbClr val="002776"/>
                </a:solidFill>
              </a:rPr>
              <a:t>:</a:t>
            </a:r>
          </a:p>
        </p:txBody>
      </p:sp>
      <p:sp>
        <p:nvSpPr>
          <p:cNvPr id="32" name="Ellipse 31">
            <a:extLst>
              <a:ext uri="{FF2B5EF4-FFF2-40B4-BE49-F238E27FC236}">
                <a16:creationId xmlns:a16="http://schemas.microsoft.com/office/drawing/2014/main" id="{6F5E2256-C952-7B84-48EA-AEF647654DED}"/>
              </a:ext>
            </a:extLst>
          </p:cNvPr>
          <p:cNvSpPr/>
          <p:nvPr/>
        </p:nvSpPr>
        <p:spPr>
          <a:xfrm>
            <a:off x="10079712" y="3774981"/>
            <a:ext cx="1396623" cy="1346394"/>
          </a:xfrm>
          <a:prstGeom prst="ellipse">
            <a:avLst/>
          </a:prstGeom>
          <a:blipFill>
            <a:blip r:embed="rId5"/>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Ellipse 32">
            <a:extLst>
              <a:ext uri="{FF2B5EF4-FFF2-40B4-BE49-F238E27FC236}">
                <a16:creationId xmlns:a16="http://schemas.microsoft.com/office/drawing/2014/main" id="{F069DC94-EA2C-AE00-C0CE-8FFF6B17A5DD}"/>
              </a:ext>
            </a:extLst>
          </p:cNvPr>
          <p:cNvSpPr/>
          <p:nvPr/>
        </p:nvSpPr>
        <p:spPr>
          <a:xfrm>
            <a:off x="5269960" y="3781593"/>
            <a:ext cx="1465860" cy="1367670"/>
          </a:xfrm>
          <a:prstGeom prst="ellipse">
            <a:avLst/>
          </a:prstGeom>
          <a:blipFill>
            <a:blip r:embed="rId6"/>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4" name="Bilde 33" descr="Et bilde som inneholder Menneskeansikt, klær, person, smil&#10;&#10;Automatisk generert beskrivelse">
            <a:extLst>
              <a:ext uri="{FF2B5EF4-FFF2-40B4-BE49-F238E27FC236}">
                <a16:creationId xmlns:a16="http://schemas.microsoft.com/office/drawing/2014/main" id="{CECD5CDA-ED31-C359-7733-09A2175543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9315" y="3724752"/>
            <a:ext cx="1396623" cy="1396623"/>
          </a:xfrm>
          <a:prstGeom prst="ellipse">
            <a:avLst/>
          </a:prstGeom>
          <a:ln>
            <a:noFill/>
          </a:ln>
          <a:effectLst/>
        </p:spPr>
      </p:pic>
      <p:sp>
        <p:nvSpPr>
          <p:cNvPr id="35" name="Ellipse 34">
            <a:extLst>
              <a:ext uri="{FF2B5EF4-FFF2-40B4-BE49-F238E27FC236}">
                <a16:creationId xmlns:a16="http://schemas.microsoft.com/office/drawing/2014/main" id="{BD89A373-2776-18AA-5F2F-9C4C29D30077}"/>
              </a:ext>
            </a:extLst>
          </p:cNvPr>
          <p:cNvSpPr/>
          <p:nvPr/>
        </p:nvSpPr>
        <p:spPr>
          <a:xfrm>
            <a:off x="3084811" y="3781593"/>
            <a:ext cx="1396623" cy="1339782"/>
          </a:xfrm>
          <a:prstGeom prst="ellipse">
            <a:avLst/>
          </a:prstGeom>
          <a:blipFill>
            <a:blip r:embed="rId8"/>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TekstSylinder 35">
            <a:extLst>
              <a:ext uri="{FF2B5EF4-FFF2-40B4-BE49-F238E27FC236}">
                <a16:creationId xmlns:a16="http://schemas.microsoft.com/office/drawing/2014/main" id="{8808234B-3F56-05A5-0E34-F81DE1A3786D}"/>
              </a:ext>
            </a:extLst>
          </p:cNvPr>
          <p:cNvSpPr txBox="1"/>
          <p:nvPr/>
        </p:nvSpPr>
        <p:spPr>
          <a:xfrm>
            <a:off x="316704" y="1734958"/>
            <a:ext cx="4412050" cy="1323439"/>
          </a:xfrm>
          <a:prstGeom prst="rect">
            <a:avLst/>
          </a:prstGeom>
          <a:noFill/>
        </p:spPr>
        <p:txBody>
          <a:bodyPr wrap="square" lIns="91440" tIns="45720" rIns="91440" bIns="45720" anchor="t">
            <a:spAutoFit/>
          </a:bodyPr>
          <a:lstStyle/>
          <a:p>
            <a:r>
              <a:rPr lang="nb-NO" sz="1600" b="1" i="1">
                <a:solidFill>
                  <a:srgbClr val="002776"/>
                </a:solidFill>
              </a:rPr>
              <a:t>Støtteordninger og prosjekter: </a:t>
            </a:r>
          </a:p>
          <a:p>
            <a:r>
              <a:rPr lang="nb-NO" sz="1600" i="1">
                <a:solidFill>
                  <a:srgbClr val="002776"/>
                </a:solidFill>
              </a:rPr>
              <a:t>smn.no/samfunn</a:t>
            </a:r>
          </a:p>
          <a:p>
            <a:endParaRPr lang="nb-NO" sz="1600" i="1">
              <a:solidFill>
                <a:srgbClr val="002776"/>
              </a:solidFill>
            </a:endParaRPr>
          </a:p>
          <a:p>
            <a:r>
              <a:rPr lang="nb-NO" sz="1600" b="1" i="1">
                <a:solidFill>
                  <a:srgbClr val="002776"/>
                </a:solidFill>
              </a:rPr>
              <a:t>Spørsmål:</a:t>
            </a:r>
          </a:p>
          <a:p>
            <a:r>
              <a:rPr lang="nb-NO" sz="1600" i="1">
                <a:solidFill>
                  <a:srgbClr val="002776"/>
                </a:solidFill>
              </a:rPr>
              <a:t>samfunnsutbytte@smn.no</a:t>
            </a:r>
          </a:p>
        </p:txBody>
      </p:sp>
    </p:spTree>
    <p:extLst>
      <p:ext uri="{BB962C8B-B14F-4D97-AF65-F5344CB8AC3E}">
        <p14:creationId xmlns:p14="http://schemas.microsoft.com/office/powerpoint/2010/main" val="232449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a:extLst>
              <a:ext uri="{FF2B5EF4-FFF2-40B4-BE49-F238E27FC236}">
                <a16:creationId xmlns:a16="http://schemas.microsoft.com/office/drawing/2014/main" id="{0683326C-5F33-4536-8C6A-6F74DFC93B97}"/>
              </a:ext>
            </a:extLst>
          </p:cNvPr>
          <p:cNvSpPr>
            <a:spLocks noGrp="1"/>
          </p:cNvSpPr>
          <p:nvPr>
            <p:ph type="subTitle" idx="1"/>
          </p:nvPr>
        </p:nvSpPr>
        <p:spPr>
          <a:xfrm>
            <a:off x="183354" y="308731"/>
            <a:ext cx="5912646" cy="614633"/>
          </a:xfrm>
        </p:spPr>
        <p:txBody>
          <a:bodyPr/>
          <a:lstStyle/>
          <a:p>
            <a:pPr>
              <a:buClr>
                <a:srgbClr val="002060"/>
              </a:buClr>
            </a:pPr>
            <a:r>
              <a:rPr lang="nb-NO" sz="4400">
                <a:solidFill>
                  <a:srgbClr val="002776"/>
                </a:solidFill>
                <a:latin typeface="+mj-lt"/>
              </a:rPr>
              <a:t>Våre kontorer</a:t>
            </a:r>
          </a:p>
        </p:txBody>
      </p:sp>
      <p:pic>
        <p:nvPicPr>
          <p:cNvPr id="3" name="Bilde 2">
            <a:extLst>
              <a:ext uri="{FF2B5EF4-FFF2-40B4-BE49-F238E27FC236}">
                <a16:creationId xmlns:a16="http://schemas.microsoft.com/office/drawing/2014/main" id="{8590DB6B-950E-549C-62A4-40CFF50AFD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4254" y="222651"/>
            <a:ext cx="8863491" cy="6412698"/>
          </a:xfrm>
          <a:prstGeom prst="rect">
            <a:avLst/>
          </a:prstGeom>
        </p:spPr>
      </p:pic>
    </p:spTree>
    <p:extLst>
      <p:ext uri="{BB962C8B-B14F-4D97-AF65-F5344CB8AC3E}">
        <p14:creationId xmlns:p14="http://schemas.microsoft.com/office/powerpoint/2010/main" val="341401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58BA00DD-B6B2-A970-E4B9-0071296CBF85}"/>
              </a:ext>
            </a:extLst>
          </p:cNvPr>
          <p:cNvSpPr>
            <a:spLocks noGrp="1"/>
          </p:cNvSpPr>
          <p:nvPr>
            <p:ph type="pic" sz="quarter" idx="14"/>
          </p:nvPr>
        </p:nvSpPr>
        <p:spPr/>
        <p:txBody>
          <a:bodyPr/>
          <a:lstStyle/>
          <a:p>
            <a:endParaRPr lang="nb-NO"/>
          </a:p>
        </p:txBody>
      </p:sp>
      <p:sp>
        <p:nvSpPr>
          <p:cNvPr id="6" name="Tittel 5">
            <a:extLst>
              <a:ext uri="{FF2B5EF4-FFF2-40B4-BE49-F238E27FC236}">
                <a16:creationId xmlns:a16="http://schemas.microsoft.com/office/drawing/2014/main" id="{A3C9F629-B0F4-318C-572F-FB378FD02C89}"/>
              </a:ext>
            </a:extLst>
          </p:cNvPr>
          <p:cNvSpPr>
            <a:spLocks noGrp="1"/>
          </p:cNvSpPr>
          <p:nvPr>
            <p:ph type="title"/>
          </p:nvPr>
        </p:nvSpPr>
        <p:spPr/>
        <p:txBody>
          <a:bodyPr/>
          <a:lstStyle/>
          <a:p>
            <a:endParaRPr lang="nb-NO"/>
          </a:p>
        </p:txBody>
      </p:sp>
      <p:sp>
        <p:nvSpPr>
          <p:cNvPr id="9" name="Plassholder for tekst 8">
            <a:extLst>
              <a:ext uri="{FF2B5EF4-FFF2-40B4-BE49-F238E27FC236}">
                <a16:creationId xmlns:a16="http://schemas.microsoft.com/office/drawing/2014/main" id="{CBB1B7AF-A4DB-E22C-21F7-447174BD709C}"/>
              </a:ext>
            </a:extLst>
          </p:cNvPr>
          <p:cNvSpPr>
            <a:spLocks noGrp="1"/>
          </p:cNvSpPr>
          <p:nvPr>
            <p:ph type="body" sz="quarter" idx="20"/>
          </p:nvPr>
        </p:nvSpPr>
        <p:spPr/>
        <p:txBody>
          <a:bodyPr/>
          <a:lstStyle/>
          <a:p>
            <a:endParaRPr lang="nb-NO"/>
          </a:p>
        </p:txBody>
      </p:sp>
      <p:pic>
        <p:nvPicPr>
          <p:cNvPr id="3" name="Picture 2" descr="Jacob Roll – Wikipedia">
            <a:extLst>
              <a:ext uri="{FF2B5EF4-FFF2-40B4-BE49-F238E27FC236}">
                <a16:creationId xmlns:a16="http://schemas.microsoft.com/office/drawing/2014/main" id="{67A9A813-73C6-2F89-BF15-F7205D619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0"/>
            <a:ext cx="12191980" cy="6857990"/>
          </a:xfrm>
          <a:prstGeom prst="rect">
            <a:avLst/>
          </a:prstGeom>
          <a:solidFill>
            <a:srgbClr val="FFFFFF"/>
          </a:solidFill>
        </p:spPr>
      </p:pic>
      <p:pic>
        <p:nvPicPr>
          <p:cNvPr id="4" name="logo_hvit">
            <a:extLst>
              <a:ext uri="{FF2B5EF4-FFF2-40B4-BE49-F238E27FC236}">
                <a16:creationId xmlns:a16="http://schemas.microsoft.com/office/drawing/2014/main" id="{5BC575A3-5902-A018-390A-79B991374BD9}"/>
              </a:ext>
            </a:extLst>
          </p:cNvPr>
          <p:cNvPicPr>
            <a:picLocks/>
          </p:cNvPicPr>
          <p:nvPr/>
        </p:nvPicPr>
        <p:blipFill>
          <a:blip r:embed="rId4"/>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120363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EF7E3AB0-8F21-EF48-FB08-A43F56CB2F14}"/>
              </a:ext>
            </a:extLst>
          </p:cNvPr>
          <p:cNvSpPr txBox="1"/>
          <p:nvPr/>
        </p:nvSpPr>
        <p:spPr>
          <a:xfrm>
            <a:off x="9863847" y="6180615"/>
            <a:ext cx="2149813" cy="624881"/>
          </a:xfrm>
          <a:prstGeom prst="rect">
            <a:avLst/>
          </a:prstGeom>
          <a:solidFill>
            <a:schemeClr val="accent1"/>
          </a:solidFill>
        </p:spPr>
        <p:txBody>
          <a:bodyPr wrap="square" rtlCol="0">
            <a:spAutoFit/>
          </a:bodyPr>
          <a:lstStyle/>
          <a:p>
            <a:endParaRPr lang="nb-NO"/>
          </a:p>
        </p:txBody>
      </p:sp>
      <p:pic>
        <p:nvPicPr>
          <p:cNvPr id="8" name="Bild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 y="-27210"/>
            <a:ext cx="12190767" cy="5777731"/>
          </a:xfrm>
          <a:prstGeom prst="rect">
            <a:avLst/>
          </a:prstGeom>
        </p:spPr>
      </p:pic>
      <p:pic>
        <p:nvPicPr>
          <p:cNvPr id="24" name="Bilde 23">
            <a:extLst>
              <a:ext uri="{FF2B5EF4-FFF2-40B4-BE49-F238E27FC236}">
                <a16:creationId xmlns:a16="http://schemas.microsoft.com/office/drawing/2014/main" id="{281939F9-22A3-466C-B8F2-FA3C45FB1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95975" y="1985413"/>
            <a:ext cx="1938285" cy="1804032"/>
          </a:xfrm>
          <a:prstGeom prst="rect">
            <a:avLst/>
          </a:prstGeom>
        </p:spPr>
      </p:pic>
      <p:pic>
        <p:nvPicPr>
          <p:cNvPr id="5122" name="Picture 2" descr="Ingen beskrivelse er tilgjengelig.">
            <a:extLst>
              <a:ext uri="{FF2B5EF4-FFF2-40B4-BE49-F238E27FC236}">
                <a16:creationId xmlns:a16="http://schemas.microsoft.com/office/drawing/2014/main" id="{41920551-C5AB-4EDB-B002-673926EFD27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72499" y="3904084"/>
            <a:ext cx="2601883" cy="1866254"/>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312963D2-C71A-47EB-A19A-06F9604042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4939" y="-29374"/>
            <a:ext cx="3328975" cy="3542676"/>
          </a:xfrm>
          <a:prstGeom prst="rect">
            <a:avLst/>
          </a:prstGeom>
        </p:spPr>
      </p:pic>
      <p:pic>
        <p:nvPicPr>
          <p:cNvPr id="4" name="Bilde 3">
            <a:extLst>
              <a:ext uri="{FF2B5EF4-FFF2-40B4-BE49-F238E27FC236}">
                <a16:creationId xmlns:a16="http://schemas.microsoft.com/office/drawing/2014/main" id="{869A6734-E381-433A-A8C0-C668CF907F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06837" y="3799272"/>
            <a:ext cx="4301186" cy="1965128"/>
          </a:xfrm>
          <a:prstGeom prst="rect">
            <a:avLst/>
          </a:prstGeom>
        </p:spPr>
      </p:pic>
      <p:pic>
        <p:nvPicPr>
          <p:cNvPr id="18" name="Bilde 17">
            <a:extLst>
              <a:ext uri="{FF2B5EF4-FFF2-40B4-BE49-F238E27FC236}">
                <a16:creationId xmlns:a16="http://schemas.microsoft.com/office/drawing/2014/main" id="{68ABD52B-43FE-4DF1-9137-507A502EDE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61763" y="-33422"/>
            <a:ext cx="3316695" cy="2015540"/>
          </a:xfrm>
          <a:prstGeom prst="rect">
            <a:avLst/>
          </a:prstGeom>
        </p:spPr>
      </p:pic>
      <p:pic>
        <p:nvPicPr>
          <p:cNvPr id="19" name="Bilde 18">
            <a:extLst>
              <a:ext uri="{FF2B5EF4-FFF2-40B4-BE49-F238E27FC236}">
                <a16:creationId xmlns:a16="http://schemas.microsoft.com/office/drawing/2014/main" id="{816C640E-BDC1-4E3D-ADD4-80D3631B514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 y="1921403"/>
            <a:ext cx="2744413" cy="3868431"/>
          </a:xfrm>
          <a:prstGeom prst="rect">
            <a:avLst/>
          </a:prstGeom>
        </p:spPr>
      </p:pic>
      <p:sp>
        <p:nvSpPr>
          <p:cNvPr id="6" name="TekstSylinder 5">
            <a:extLst>
              <a:ext uri="{FF2B5EF4-FFF2-40B4-BE49-F238E27FC236}">
                <a16:creationId xmlns:a16="http://schemas.microsoft.com/office/drawing/2014/main" id="{253A0887-5B40-4333-A35B-1EB1345D6B72}"/>
              </a:ext>
            </a:extLst>
          </p:cNvPr>
          <p:cNvSpPr txBox="1"/>
          <p:nvPr/>
        </p:nvSpPr>
        <p:spPr>
          <a:xfrm>
            <a:off x="4185875" y="1019491"/>
            <a:ext cx="4676227" cy="867644"/>
          </a:xfrm>
          <a:prstGeom prst="rect">
            <a:avLst/>
          </a:prstGeom>
          <a:solidFill>
            <a:srgbClr val="135E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bodyPr>
          <a:lstStyle/>
          <a:p>
            <a:pPr algn="ctr" defTabSz="913934">
              <a:defRPr/>
            </a:pPr>
            <a:r>
              <a:rPr lang="nb-NO" sz="2133">
                <a:solidFill>
                  <a:prstClr val="white"/>
                </a:solidFill>
              </a:rPr>
              <a:t>Vi er til for, eies av og </a:t>
            </a:r>
            <a:br>
              <a:rPr lang="nb-NO" sz="2133">
                <a:solidFill>
                  <a:prstClr val="white"/>
                </a:solidFill>
              </a:rPr>
            </a:br>
            <a:r>
              <a:rPr lang="nb-NO" sz="2133">
                <a:solidFill>
                  <a:prstClr val="white"/>
                </a:solidFill>
              </a:rPr>
              <a:t>gir tilbake til Midt-Norge</a:t>
            </a:r>
          </a:p>
        </p:txBody>
      </p:sp>
      <p:pic>
        <p:nvPicPr>
          <p:cNvPr id="11" name="Bilde 10">
            <a:extLst>
              <a:ext uri="{FF2B5EF4-FFF2-40B4-BE49-F238E27FC236}">
                <a16:creationId xmlns:a16="http://schemas.microsoft.com/office/drawing/2014/main" id="{F9032060-B9F7-429F-A978-BF70057C62A8}"/>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714"/>
          <a:stretch/>
        </p:blipFill>
        <p:spPr>
          <a:xfrm>
            <a:off x="8862102" y="3066017"/>
            <a:ext cx="3323133" cy="2723816"/>
          </a:xfrm>
          <a:prstGeom prst="rect">
            <a:avLst/>
          </a:prstGeom>
        </p:spPr>
      </p:pic>
      <p:grpSp>
        <p:nvGrpSpPr>
          <p:cNvPr id="22" name="Gruppe 21">
            <a:extLst>
              <a:ext uri="{FF2B5EF4-FFF2-40B4-BE49-F238E27FC236}">
                <a16:creationId xmlns:a16="http://schemas.microsoft.com/office/drawing/2014/main" id="{454A0DA6-F28E-442A-B3E1-5EB96B58BB38}"/>
              </a:ext>
            </a:extLst>
          </p:cNvPr>
          <p:cNvGrpSpPr/>
          <p:nvPr/>
        </p:nvGrpSpPr>
        <p:grpSpPr>
          <a:xfrm>
            <a:off x="4188712" y="1814924"/>
            <a:ext cx="4676227" cy="2089161"/>
            <a:chOff x="3139406" y="1314327"/>
            <a:chExt cx="3507170" cy="1592185"/>
          </a:xfrm>
        </p:grpSpPr>
        <p:sp>
          <p:nvSpPr>
            <p:cNvPr id="2" name="TekstSylinder 1">
              <a:extLst>
                <a:ext uri="{FF2B5EF4-FFF2-40B4-BE49-F238E27FC236}">
                  <a16:creationId xmlns:a16="http://schemas.microsoft.com/office/drawing/2014/main" id="{2DFE52A9-6214-4C38-9D23-2B9B5BB068AA}"/>
                </a:ext>
              </a:extLst>
            </p:cNvPr>
            <p:cNvSpPr txBox="1"/>
            <p:nvPr/>
          </p:nvSpPr>
          <p:spPr>
            <a:xfrm>
              <a:off x="3896532" y="1314327"/>
              <a:ext cx="138548" cy="648906"/>
            </a:xfrm>
            <a:prstGeom prst="rect">
              <a:avLst/>
            </a:prstGeom>
            <a:noFill/>
          </p:spPr>
          <p:txBody>
            <a:bodyPr wrap="none" rtlCol="0">
              <a:spAutoFit/>
            </a:bodyPr>
            <a:lstStyle/>
            <a:p>
              <a:pPr defTabSz="913934">
                <a:defRPr/>
              </a:pPr>
              <a:endParaRPr lang="nb-NO" sz="4933">
                <a:solidFill>
                  <a:prstClr val="black"/>
                </a:solidFill>
                <a:latin typeface="Calibri" panose="020F0502020204030204"/>
              </a:endParaRPr>
            </a:p>
          </p:txBody>
        </p:sp>
        <p:graphicFrame>
          <p:nvGraphicFramePr>
            <p:cNvPr id="10" name="Diagram 9">
              <a:extLst>
                <a:ext uri="{FF2B5EF4-FFF2-40B4-BE49-F238E27FC236}">
                  <a16:creationId xmlns:a16="http://schemas.microsoft.com/office/drawing/2014/main" id="{27AE7B2C-057B-4219-A8B3-BED25DCCDCE4}"/>
                </a:ext>
              </a:extLst>
            </p:cNvPr>
            <p:cNvGraphicFramePr/>
            <p:nvPr/>
          </p:nvGraphicFramePr>
          <p:xfrm>
            <a:off x="3139406" y="1366358"/>
            <a:ext cx="3507170" cy="1540154"/>
          </p:xfrm>
          <a:graphic>
            <a:graphicData uri="http://schemas.openxmlformats.org/drawingml/2006/chart">
              <c:chart xmlns:c="http://schemas.openxmlformats.org/drawingml/2006/chart" xmlns:r="http://schemas.openxmlformats.org/officeDocument/2006/relationships" r:id="rId11"/>
            </a:graphicData>
          </a:graphic>
        </p:graphicFrame>
        <p:pic>
          <p:nvPicPr>
            <p:cNvPr id="13" name="Bilde 12">
              <a:extLst>
                <a:ext uri="{FF2B5EF4-FFF2-40B4-BE49-F238E27FC236}">
                  <a16:creationId xmlns:a16="http://schemas.microsoft.com/office/drawing/2014/main" id="{2CB65D4D-E695-4E26-98B5-73F0AE84BF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63797" y="1417212"/>
              <a:ext cx="2216558" cy="1246814"/>
            </a:xfrm>
            <a:prstGeom prst="rect">
              <a:avLst/>
            </a:prstGeom>
          </p:spPr>
        </p:pic>
        <p:pic>
          <p:nvPicPr>
            <p:cNvPr id="12" name="Bilde 11">
              <a:extLst>
                <a:ext uri="{FF2B5EF4-FFF2-40B4-BE49-F238E27FC236}">
                  <a16:creationId xmlns:a16="http://schemas.microsoft.com/office/drawing/2014/main" id="{E83B5EC2-07B8-46DC-B63D-EBBDD20DC1D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297318" y="1417211"/>
              <a:ext cx="1166794" cy="1246815"/>
            </a:xfrm>
            <a:prstGeom prst="rect">
              <a:avLst/>
            </a:prstGeom>
          </p:spPr>
        </p:pic>
        <p:sp>
          <p:nvSpPr>
            <p:cNvPr id="14" name="TekstSylinder 13">
              <a:extLst>
                <a:ext uri="{FF2B5EF4-FFF2-40B4-BE49-F238E27FC236}">
                  <a16:creationId xmlns:a16="http://schemas.microsoft.com/office/drawing/2014/main" id="{2C965FD3-788D-43C1-9D4F-12438FD15AB1}"/>
                </a:ext>
              </a:extLst>
            </p:cNvPr>
            <p:cNvSpPr txBox="1"/>
            <p:nvPr/>
          </p:nvSpPr>
          <p:spPr>
            <a:xfrm>
              <a:off x="3470682" y="1780509"/>
              <a:ext cx="1368093" cy="320665"/>
            </a:xfrm>
            <a:prstGeom prst="rect">
              <a:avLst/>
            </a:prstGeom>
            <a:noFill/>
          </p:spPr>
          <p:txBody>
            <a:bodyPr wrap="square" rtlCol="0">
              <a:spAutoFit/>
            </a:bodyPr>
            <a:lstStyle/>
            <a:p>
              <a:pPr algn="ctr" defTabSz="914422">
                <a:defRPr/>
              </a:pPr>
              <a:r>
                <a:rPr lang="nb-NO" sz="1067">
                  <a:solidFill>
                    <a:prstClr val="white"/>
                  </a:solidFill>
                </a:rPr>
                <a:t>Samfunnet</a:t>
              </a:r>
            </a:p>
            <a:p>
              <a:pPr algn="ctr" defTabSz="914422">
                <a:defRPr/>
              </a:pPr>
              <a:r>
                <a:rPr lang="nb-NO" sz="1067" b="1" err="1">
                  <a:solidFill>
                    <a:prstClr val="white"/>
                  </a:solidFill>
                </a:rPr>
                <a:t>ca</a:t>
              </a:r>
              <a:r>
                <a:rPr lang="nb-NO" sz="1067" b="1">
                  <a:solidFill>
                    <a:prstClr val="white"/>
                  </a:solidFill>
                </a:rPr>
                <a:t> 42 %</a:t>
              </a:r>
            </a:p>
          </p:txBody>
        </p:sp>
      </p:grpSp>
      <p:pic>
        <p:nvPicPr>
          <p:cNvPr id="15" name="Bilde 14">
            <a:extLst>
              <a:ext uri="{FF2B5EF4-FFF2-40B4-BE49-F238E27FC236}">
                <a16:creationId xmlns:a16="http://schemas.microsoft.com/office/drawing/2014/main" id="{598E0192-E9F3-4061-9340-10EA09439EA6}"/>
              </a:ext>
            </a:extLst>
          </p:cNvPr>
          <p:cNvPicPr>
            <a:picLocks noChangeAspect="1"/>
          </p:cNvPicPr>
          <p:nvPr/>
        </p:nvPicPr>
        <p:blipFill>
          <a:blip r:embed="rId14" cstate="screen">
            <a:extLst>
              <a:ext uri="{BEBA8EAE-BF5A-486C-A8C5-ECC9F3942E4B}">
                <a14:imgProps xmlns:a14="http://schemas.microsoft.com/office/drawing/2010/main">
                  <a14:imgLayer r:embed="rId15">
                    <a14:imgEffect>
                      <a14:sharpenSoften amount="10000"/>
                    </a14:imgEffect>
                    <a14:imgEffect>
                      <a14:colorTemperature colorTemp="11200"/>
                    </a14:imgEffect>
                  </a14:imgLayer>
                </a14:imgProps>
              </a:ext>
              <a:ext uri="{28A0092B-C50C-407E-A947-70E740481C1C}">
                <a14:useLocalDpi xmlns:a14="http://schemas.microsoft.com/office/drawing/2010/main"/>
              </a:ext>
            </a:extLst>
          </a:blip>
          <a:stretch>
            <a:fillRect/>
          </a:stretch>
        </p:blipFill>
        <p:spPr>
          <a:xfrm>
            <a:off x="-9133" y="-21235"/>
            <a:ext cx="2753479" cy="1965128"/>
          </a:xfrm>
          <a:prstGeom prst="rect">
            <a:avLst/>
          </a:prstGeom>
          <a:ln>
            <a:noFill/>
          </a:ln>
        </p:spPr>
      </p:pic>
      <p:sp>
        <p:nvSpPr>
          <p:cNvPr id="20" name="TekstSylinder 19">
            <a:extLst>
              <a:ext uri="{FF2B5EF4-FFF2-40B4-BE49-F238E27FC236}">
                <a16:creationId xmlns:a16="http://schemas.microsoft.com/office/drawing/2014/main" id="{C5869BF7-A20E-42AA-BF85-C8FAEFB7FCD4}"/>
              </a:ext>
            </a:extLst>
          </p:cNvPr>
          <p:cNvSpPr txBox="1"/>
          <p:nvPr/>
        </p:nvSpPr>
        <p:spPr>
          <a:xfrm>
            <a:off x="736202" y="5789833"/>
            <a:ext cx="9293483" cy="1015663"/>
          </a:xfrm>
          <a:prstGeom prst="rect">
            <a:avLst/>
          </a:prstGeom>
          <a:noFill/>
        </p:spPr>
        <p:txBody>
          <a:bodyPr wrap="square" rtlCol="0">
            <a:spAutoFit/>
          </a:bodyPr>
          <a:lstStyle/>
          <a:p>
            <a:pPr algn="l"/>
            <a:r>
              <a:rPr lang="nb-NO" sz="2000" i="0">
                <a:solidFill>
                  <a:schemeClr val="bg1"/>
                </a:solidFill>
                <a:effectLst/>
              </a:rPr>
              <a:t>Pengene som startet banken ble gitt til samfunnets beste.</a:t>
            </a:r>
          </a:p>
          <a:p>
            <a:pPr algn="l"/>
            <a:r>
              <a:rPr lang="nb-NO" sz="2000">
                <a:solidFill>
                  <a:schemeClr val="bg1"/>
                </a:solidFill>
              </a:rPr>
              <a:t>D</a:t>
            </a:r>
            <a:r>
              <a:rPr lang="nb-NO" sz="2000" i="0">
                <a:solidFill>
                  <a:schemeClr val="bg1"/>
                </a:solidFill>
                <a:effectLst/>
              </a:rPr>
              <a:t>erfor deler vi v</a:t>
            </a:r>
            <a:r>
              <a:rPr lang="nb-NO" sz="2000">
                <a:solidFill>
                  <a:schemeClr val="bg1"/>
                </a:solidFill>
              </a:rPr>
              <a:t>årt overskudd med lokalsamfunnet vi er en del av. </a:t>
            </a:r>
          </a:p>
          <a:p>
            <a:pPr algn="l"/>
            <a:r>
              <a:rPr lang="nb-NO" sz="2000">
                <a:solidFill>
                  <a:schemeClr val="bg1"/>
                </a:solidFill>
              </a:rPr>
              <a:t>Vi kaller dette for samfunnsutbytte.  </a:t>
            </a:r>
            <a:endParaRPr lang="nb-NO" sz="2000" i="0">
              <a:solidFill>
                <a:schemeClr val="bg1"/>
              </a:solidFill>
              <a:effectLst/>
            </a:endParaRPr>
          </a:p>
        </p:txBody>
      </p:sp>
      <p:pic>
        <p:nvPicPr>
          <p:cNvPr id="3" name="Bilde 2" descr="Et bilde som inneholder tekst, Font, skjermbilde, Grafikk&#10;&#10;Automatisk generert beskrivelse">
            <a:extLst>
              <a:ext uri="{FF2B5EF4-FFF2-40B4-BE49-F238E27FC236}">
                <a16:creationId xmlns:a16="http://schemas.microsoft.com/office/drawing/2014/main" id="{15B863ED-07BF-F827-D613-F2403B5B7D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63031" y="6261848"/>
            <a:ext cx="2117284" cy="511493"/>
          </a:xfrm>
          <a:prstGeom prst="rect">
            <a:avLst/>
          </a:prstGeom>
        </p:spPr>
      </p:pic>
    </p:spTree>
    <p:extLst>
      <p:ext uri="{BB962C8B-B14F-4D97-AF65-F5344CB8AC3E}">
        <p14:creationId xmlns:p14="http://schemas.microsoft.com/office/powerpoint/2010/main" val="4227889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43D74814-3B28-4D0D-952D-1D3767DF98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10" name="Objekt 9" hidden="1">
                        <a:extLst>
                          <a:ext uri="{FF2B5EF4-FFF2-40B4-BE49-F238E27FC236}">
                            <a16:creationId xmlns:a16="http://schemas.microsoft.com/office/drawing/2014/main" id="{43D74814-3B28-4D0D-952D-1D3767DF98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ssholder for tekst 2">
            <a:extLst>
              <a:ext uri="{FF2B5EF4-FFF2-40B4-BE49-F238E27FC236}">
                <a16:creationId xmlns:a16="http://schemas.microsoft.com/office/drawing/2014/main" id="{15C42DD5-1620-4576-9335-F0A85C8AA697}"/>
              </a:ext>
            </a:extLst>
          </p:cNvPr>
          <p:cNvSpPr>
            <a:spLocks noGrp="1"/>
          </p:cNvSpPr>
          <p:nvPr>
            <p:ph type="body" sz="quarter" idx="26"/>
          </p:nvPr>
        </p:nvSpPr>
        <p:spPr>
          <a:xfrm>
            <a:off x="214426" y="241028"/>
            <a:ext cx="10553558" cy="2097971"/>
          </a:xfrm>
        </p:spPr>
        <p:txBody>
          <a:bodyPr/>
          <a:lstStyle/>
          <a:p>
            <a:pPr>
              <a:buClr>
                <a:srgbClr val="002060"/>
              </a:buClr>
            </a:pPr>
            <a:r>
              <a:rPr lang="nb-NO" sz="4000">
                <a:latin typeface="+mj-lt"/>
              </a:rPr>
              <a:t>Samfunnsutbytte investeres på fem områder</a:t>
            </a:r>
          </a:p>
        </p:txBody>
      </p:sp>
      <p:sp>
        <p:nvSpPr>
          <p:cNvPr id="115" name="Plassholder for tekst 4">
            <a:extLst>
              <a:ext uri="{FF2B5EF4-FFF2-40B4-BE49-F238E27FC236}">
                <a16:creationId xmlns:a16="http://schemas.microsoft.com/office/drawing/2014/main" id="{86CE7A48-4121-407B-8E28-AC747307A31A}"/>
              </a:ext>
            </a:extLst>
          </p:cNvPr>
          <p:cNvSpPr txBox="1">
            <a:spLocks/>
          </p:cNvSpPr>
          <p:nvPr/>
        </p:nvSpPr>
        <p:spPr>
          <a:xfrm>
            <a:off x="305825" y="5814458"/>
            <a:ext cx="1925917" cy="356048"/>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Clr>
                <a:srgbClr val="FFFFFF"/>
              </a:buClr>
              <a:buFontTx/>
              <a:buNone/>
              <a:defRPr/>
            </a:pPr>
            <a:r>
              <a:rPr lang="nb-NO" b="1">
                <a:latin typeface="SpareBank 1" panose="020B0500030000000000" pitchFamily="34" charset="0"/>
              </a:rPr>
              <a:t>Felleskap</a:t>
            </a:r>
          </a:p>
          <a:p>
            <a:pPr marL="0" indent="0" algn="ctr" defTabSz="914217">
              <a:buClr>
                <a:srgbClr val="FFFFFF"/>
              </a:buClr>
              <a:buNone/>
              <a:defRPr/>
            </a:pPr>
            <a:r>
              <a:rPr lang="nb-NO" sz="1100" i="1"/>
              <a:t>Vi bryr oss om folk. Både nært oss i eget lokalsamfunn og ellers i verden</a:t>
            </a:r>
          </a:p>
          <a:p>
            <a:pPr marL="0" indent="0" algn="ctr" defTabSz="914217">
              <a:buClr>
                <a:srgbClr val="FFFFFF"/>
              </a:buClr>
              <a:buFontTx/>
              <a:buNone/>
              <a:defRPr/>
            </a:pPr>
            <a:endParaRPr lang="nb-NO" sz="1100"/>
          </a:p>
        </p:txBody>
      </p:sp>
      <p:sp>
        <p:nvSpPr>
          <p:cNvPr id="120" name="Plassholder for tekst 4">
            <a:extLst>
              <a:ext uri="{FF2B5EF4-FFF2-40B4-BE49-F238E27FC236}">
                <a16:creationId xmlns:a16="http://schemas.microsoft.com/office/drawing/2014/main" id="{E1E5AE49-9D2F-47FC-8667-1BC3ABBBD246}"/>
              </a:ext>
            </a:extLst>
          </p:cNvPr>
          <p:cNvSpPr txBox="1">
            <a:spLocks/>
          </p:cNvSpPr>
          <p:nvPr/>
        </p:nvSpPr>
        <p:spPr>
          <a:xfrm>
            <a:off x="2959227" y="5636434"/>
            <a:ext cx="1925917" cy="356048"/>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Clr>
                <a:srgbClr val="FFFFFF"/>
              </a:buClr>
              <a:buFontTx/>
              <a:buNone/>
              <a:defRPr/>
            </a:pPr>
            <a:r>
              <a:rPr lang="nb-NO" b="1">
                <a:latin typeface="SpareBank 1" panose="020B0500030000000000" pitchFamily="34" charset="0"/>
              </a:rPr>
              <a:t>Idrett og friluftsliv</a:t>
            </a:r>
          </a:p>
          <a:p>
            <a:pPr marL="0" indent="0" algn="ctr" defTabSz="914217">
              <a:buClr>
                <a:srgbClr val="FFFFFF"/>
              </a:buClr>
              <a:buNone/>
              <a:defRPr/>
            </a:pPr>
            <a:r>
              <a:rPr lang="nb-NO" sz="1100" i="1"/>
              <a:t>Vi er opptatt av bedre folkehelse og støtter breddeidrett, lek og friluftsliv</a:t>
            </a:r>
          </a:p>
          <a:p>
            <a:pPr marL="0" indent="0" algn="ctr" defTabSz="914217">
              <a:buClr>
                <a:srgbClr val="FFFFFF"/>
              </a:buClr>
              <a:buFontTx/>
              <a:buNone/>
              <a:defRPr/>
            </a:pPr>
            <a:endParaRPr lang="nb-NO" sz="1100"/>
          </a:p>
        </p:txBody>
      </p:sp>
      <p:sp>
        <p:nvSpPr>
          <p:cNvPr id="121" name="Plassholder for tekst 4">
            <a:extLst>
              <a:ext uri="{FF2B5EF4-FFF2-40B4-BE49-F238E27FC236}">
                <a16:creationId xmlns:a16="http://schemas.microsoft.com/office/drawing/2014/main" id="{F2A6A186-9D06-47AB-A8F7-54294943A40A}"/>
              </a:ext>
            </a:extLst>
          </p:cNvPr>
          <p:cNvSpPr txBox="1">
            <a:spLocks/>
          </p:cNvSpPr>
          <p:nvPr/>
        </p:nvSpPr>
        <p:spPr>
          <a:xfrm>
            <a:off x="5129741" y="4619393"/>
            <a:ext cx="1925917" cy="356048"/>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Clr>
                <a:srgbClr val="FFFFFF"/>
              </a:buClr>
              <a:buFontTx/>
              <a:buNone/>
              <a:defRPr/>
            </a:pPr>
            <a:r>
              <a:rPr lang="nb-NO" b="1">
                <a:latin typeface="SpareBank 1" panose="020B0500030000000000" pitchFamily="34" charset="0"/>
              </a:rPr>
              <a:t>Kunst og kultur</a:t>
            </a:r>
          </a:p>
          <a:p>
            <a:pPr marL="0" indent="0" algn="ctr" defTabSz="914217">
              <a:buClr>
                <a:srgbClr val="FFFFFF"/>
              </a:buClr>
              <a:buNone/>
              <a:defRPr/>
            </a:pPr>
            <a:r>
              <a:rPr lang="nb-NO" sz="1100" i="1"/>
              <a:t>Vi bidrar til et levende og mangfoldig kulturliv, og skaper store opplevelser lokalt</a:t>
            </a:r>
          </a:p>
          <a:p>
            <a:pPr marL="0" indent="0" algn="ctr" defTabSz="914217">
              <a:buClr>
                <a:srgbClr val="FFFFFF"/>
              </a:buClr>
              <a:buFontTx/>
              <a:buNone/>
              <a:defRPr/>
            </a:pPr>
            <a:endParaRPr lang="nb-NO">
              <a:latin typeface="SpareBank 1 Black" panose="020B0500030000000000" pitchFamily="34" charset="0"/>
            </a:endParaRPr>
          </a:p>
          <a:p>
            <a:pPr marL="0" indent="0" algn="ctr">
              <a:buFont typeface="Arial" panose="020B0604020202020204" pitchFamily="34" charset="0"/>
              <a:buNone/>
            </a:pPr>
            <a:endParaRPr lang="nb-NO" sz="1100"/>
          </a:p>
        </p:txBody>
      </p:sp>
      <p:sp>
        <p:nvSpPr>
          <p:cNvPr id="122" name="Plassholder for tekst 4">
            <a:extLst>
              <a:ext uri="{FF2B5EF4-FFF2-40B4-BE49-F238E27FC236}">
                <a16:creationId xmlns:a16="http://schemas.microsoft.com/office/drawing/2014/main" id="{070DBE8D-A86C-4A79-9159-A69508934284}"/>
              </a:ext>
            </a:extLst>
          </p:cNvPr>
          <p:cNvSpPr txBox="1">
            <a:spLocks/>
          </p:cNvSpPr>
          <p:nvPr/>
        </p:nvSpPr>
        <p:spPr>
          <a:xfrm>
            <a:off x="7425629" y="4036515"/>
            <a:ext cx="1925917" cy="356048"/>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Clr>
                <a:srgbClr val="FFFFFF"/>
              </a:buClr>
              <a:buFontTx/>
              <a:buNone/>
              <a:defRPr/>
            </a:pPr>
            <a:r>
              <a:rPr lang="nb-NO" b="1">
                <a:latin typeface="SpareBank 1" panose="020B0500030000000000" pitchFamily="34" charset="0"/>
              </a:rPr>
              <a:t>Innovasjon og verdiskaping</a:t>
            </a:r>
          </a:p>
          <a:p>
            <a:pPr marL="0" indent="0" algn="ctr" defTabSz="914217">
              <a:buClr>
                <a:srgbClr val="FFFFFF"/>
              </a:buClr>
              <a:buNone/>
              <a:defRPr/>
            </a:pPr>
            <a:r>
              <a:rPr lang="nb-NO" sz="1100" i="1"/>
              <a:t>Vi medvirker til at Midt Norge er ledende på bærekraftig nyskaping og grønn omstilling i Norge.</a:t>
            </a:r>
          </a:p>
          <a:p>
            <a:pPr marL="0" indent="0" algn="ctr" defTabSz="914217">
              <a:buClr>
                <a:srgbClr val="FFFFFF"/>
              </a:buClr>
              <a:buFontTx/>
              <a:buNone/>
              <a:defRPr/>
            </a:pPr>
            <a:endParaRPr lang="nb-NO" sz="1100"/>
          </a:p>
        </p:txBody>
      </p:sp>
      <p:sp>
        <p:nvSpPr>
          <p:cNvPr id="123" name="Plassholder for tekst 4">
            <a:extLst>
              <a:ext uri="{FF2B5EF4-FFF2-40B4-BE49-F238E27FC236}">
                <a16:creationId xmlns:a16="http://schemas.microsoft.com/office/drawing/2014/main" id="{924D06C4-CDA6-448C-9C20-3D01BDBEEEA3}"/>
              </a:ext>
            </a:extLst>
          </p:cNvPr>
          <p:cNvSpPr txBox="1">
            <a:spLocks/>
          </p:cNvSpPr>
          <p:nvPr/>
        </p:nvSpPr>
        <p:spPr>
          <a:xfrm>
            <a:off x="9683911" y="3648647"/>
            <a:ext cx="1925917" cy="356048"/>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217">
              <a:buClr>
                <a:srgbClr val="FFFFFF"/>
              </a:buClr>
              <a:buFontTx/>
              <a:buNone/>
              <a:defRPr/>
            </a:pPr>
            <a:r>
              <a:rPr lang="nb-NO" b="1">
                <a:latin typeface="SpareBank 1" panose="020B0500030000000000" pitchFamily="34" charset="0"/>
              </a:rPr>
              <a:t>Bærekraft</a:t>
            </a:r>
          </a:p>
          <a:p>
            <a:pPr marL="0" indent="0" algn="ctr" defTabSz="914217">
              <a:buClr>
                <a:srgbClr val="FFFFFF"/>
              </a:buClr>
              <a:buNone/>
              <a:defRPr/>
            </a:pPr>
            <a:r>
              <a:rPr lang="nb-NO" sz="1100" i="1"/>
              <a:t>Vi er en grønn pådriver og engasjerer regionen i årlige løft for å nå </a:t>
            </a:r>
            <a:r>
              <a:rPr lang="nb-NO" sz="1100" i="1" err="1"/>
              <a:t>bærekraftsmålene</a:t>
            </a:r>
            <a:endParaRPr lang="nb-NO" sz="1100" i="1"/>
          </a:p>
          <a:p>
            <a:pPr marL="0" indent="0" algn="ctr" defTabSz="914217">
              <a:buClr>
                <a:srgbClr val="FFFFFF"/>
              </a:buClr>
              <a:buFontTx/>
              <a:buNone/>
              <a:defRPr/>
            </a:pPr>
            <a:endParaRPr lang="nb-NO" sz="1100"/>
          </a:p>
        </p:txBody>
      </p:sp>
      <p:pic>
        <p:nvPicPr>
          <p:cNvPr id="7" name="Bilde 6" descr="Et bilde som inneholder person, har på seg, hatt, utendørs&#10;&#10;Automatisk generert beskrivelse">
            <a:extLst>
              <a:ext uri="{FF2B5EF4-FFF2-40B4-BE49-F238E27FC236}">
                <a16:creationId xmlns:a16="http://schemas.microsoft.com/office/drawing/2014/main" id="{68609FCD-7BCF-4F61-BBAA-DD698C8AFA0B}"/>
              </a:ext>
            </a:extLst>
          </p:cNvPr>
          <p:cNvPicPr>
            <a:picLocks noChangeAspect="1"/>
          </p:cNvPicPr>
          <p:nvPr/>
        </p:nvPicPr>
        <p:blipFill rotWithShape="1">
          <a:blip r:embed="rId6">
            <a:extLst>
              <a:ext uri="{28A0092B-C50C-407E-A947-70E740481C1C}">
                <a14:useLocalDpi xmlns:a14="http://schemas.microsoft.com/office/drawing/2010/main" val="0"/>
              </a:ext>
            </a:extLst>
          </a:blip>
          <a:srcRect l="16660" r="16660"/>
          <a:stretch/>
        </p:blipFill>
        <p:spPr>
          <a:xfrm>
            <a:off x="214426" y="2942392"/>
            <a:ext cx="2774329" cy="277432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9" name="Bilde 8" descr="Et bilde som inneholder gress, person, utendørs, fotball&#10;&#10;Automatisk generert beskrivelse">
            <a:extLst>
              <a:ext uri="{FF2B5EF4-FFF2-40B4-BE49-F238E27FC236}">
                <a16:creationId xmlns:a16="http://schemas.microsoft.com/office/drawing/2014/main" id="{6A6F2B5E-B574-4947-B110-316DF039E67A}"/>
              </a:ext>
            </a:extLst>
          </p:cNvPr>
          <p:cNvPicPr>
            <a:picLocks noChangeAspect="1"/>
          </p:cNvPicPr>
          <p:nvPr/>
        </p:nvPicPr>
        <p:blipFill rotWithShape="1">
          <a:blip r:embed="rId7">
            <a:extLst>
              <a:ext uri="{28A0092B-C50C-407E-A947-70E740481C1C}">
                <a14:useLocalDpi xmlns:a14="http://schemas.microsoft.com/office/drawing/2010/main" val="0"/>
              </a:ext>
            </a:extLst>
          </a:blip>
          <a:srcRect l="16650" r="16650"/>
          <a:stretch/>
        </p:blipFill>
        <p:spPr>
          <a:xfrm>
            <a:off x="2355412" y="2627099"/>
            <a:ext cx="2818833" cy="28188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4" name="Bilde 13" descr="Et bilde som inneholder person, sport, utendørs, danser&#10;&#10;Automatisk generert beskrivelse">
            <a:extLst>
              <a:ext uri="{FF2B5EF4-FFF2-40B4-BE49-F238E27FC236}">
                <a16:creationId xmlns:a16="http://schemas.microsoft.com/office/drawing/2014/main" id="{CBF119C1-787C-447D-A86F-F550774884A3}"/>
              </a:ext>
            </a:extLst>
          </p:cNvPr>
          <p:cNvPicPr>
            <a:picLocks noChangeAspect="1"/>
          </p:cNvPicPr>
          <p:nvPr/>
        </p:nvPicPr>
        <p:blipFill rotWithShape="1">
          <a:blip r:embed="rId8">
            <a:extLst>
              <a:ext uri="{28A0092B-C50C-407E-A947-70E740481C1C}">
                <a14:useLocalDpi xmlns:a14="http://schemas.microsoft.com/office/drawing/2010/main" val="0"/>
              </a:ext>
            </a:extLst>
          </a:blip>
          <a:srcRect l="16650" r="16650"/>
          <a:stretch/>
        </p:blipFill>
        <p:spPr>
          <a:xfrm>
            <a:off x="4556175" y="1584448"/>
            <a:ext cx="2869454" cy="28694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7" name="Bilde 26" descr="Et bilde som inneholder person, mann&#10;&#10;Automatisk generert beskrivelse">
            <a:extLst>
              <a:ext uri="{FF2B5EF4-FFF2-40B4-BE49-F238E27FC236}">
                <a16:creationId xmlns:a16="http://schemas.microsoft.com/office/drawing/2014/main" id="{D0740A63-2626-4F1B-B70A-B6AA5792B835}"/>
              </a:ext>
            </a:extLst>
          </p:cNvPr>
          <p:cNvPicPr>
            <a:picLocks noChangeAspect="1"/>
          </p:cNvPicPr>
          <p:nvPr/>
        </p:nvPicPr>
        <p:blipFill rotWithShape="1">
          <a:blip r:embed="rId9">
            <a:extLst>
              <a:ext uri="{28A0092B-C50C-407E-A947-70E740481C1C}">
                <a14:useLocalDpi xmlns:a14="http://schemas.microsoft.com/office/drawing/2010/main" val="0"/>
              </a:ext>
            </a:extLst>
          </a:blip>
          <a:srcRect l="16650" r="16650"/>
          <a:stretch/>
        </p:blipFill>
        <p:spPr>
          <a:xfrm>
            <a:off x="6814457" y="1042082"/>
            <a:ext cx="2869454" cy="286945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9" name="Bilde 18" descr="Et bilde som inneholder utendørs, vann, himmel, strand&#10;&#10;Automatisk generert beskrivelse">
            <a:extLst>
              <a:ext uri="{FF2B5EF4-FFF2-40B4-BE49-F238E27FC236}">
                <a16:creationId xmlns:a16="http://schemas.microsoft.com/office/drawing/2014/main" id="{224E8C1C-9F91-47B8-9DB1-019438FC0824}"/>
              </a:ext>
            </a:extLst>
          </p:cNvPr>
          <p:cNvPicPr>
            <a:picLocks noChangeAspect="1"/>
          </p:cNvPicPr>
          <p:nvPr/>
        </p:nvPicPr>
        <p:blipFill rotWithShape="1">
          <a:blip r:embed="rId10">
            <a:extLst>
              <a:ext uri="{28A0092B-C50C-407E-A947-70E740481C1C}">
                <a14:useLocalDpi xmlns:a14="http://schemas.microsoft.com/office/drawing/2010/main" val="0"/>
              </a:ext>
            </a:extLst>
          </a:blip>
          <a:srcRect l="15338" r="15338"/>
          <a:stretch/>
        </p:blipFill>
        <p:spPr>
          <a:xfrm>
            <a:off x="9160063" y="622287"/>
            <a:ext cx="2818833" cy="28188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9148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B3DF0A8-4FE7-7DEE-D8CA-7DE72076FD2F}"/>
              </a:ext>
            </a:extLst>
          </p:cNvPr>
          <p:cNvSpPr>
            <a:spLocks noGrp="1"/>
          </p:cNvSpPr>
          <p:nvPr>
            <p:ph type="title"/>
          </p:nvPr>
        </p:nvSpPr>
        <p:spPr/>
        <p:txBody>
          <a:bodyPr/>
          <a:lstStyle/>
          <a:p>
            <a:r>
              <a:rPr lang="nb-NO"/>
              <a:t>Kraftsatsninger:</a:t>
            </a:r>
          </a:p>
        </p:txBody>
      </p:sp>
      <p:sp>
        <p:nvSpPr>
          <p:cNvPr id="8" name="Plassholder for innhold 7">
            <a:extLst>
              <a:ext uri="{FF2B5EF4-FFF2-40B4-BE49-F238E27FC236}">
                <a16:creationId xmlns:a16="http://schemas.microsoft.com/office/drawing/2014/main" id="{9A416940-F5DE-60DD-2CCF-C2AEEFFE3B97}"/>
              </a:ext>
            </a:extLst>
          </p:cNvPr>
          <p:cNvSpPr>
            <a:spLocks noGrp="1"/>
          </p:cNvSpPr>
          <p:nvPr>
            <p:ph sz="quarter" idx="29"/>
          </p:nvPr>
        </p:nvSpPr>
        <p:spPr>
          <a:xfrm>
            <a:off x="245278" y="1059665"/>
            <a:ext cx="8237830" cy="4335803"/>
          </a:xfrm>
        </p:spPr>
        <p:txBody>
          <a:bodyPr/>
          <a:lstStyle/>
          <a:p>
            <a:pPr>
              <a:lnSpc>
                <a:spcPct val="150000"/>
              </a:lnSpc>
            </a:pPr>
            <a:r>
              <a:rPr lang="nb-NO" sz="2400"/>
              <a:t>2018: Plastdugnaden</a:t>
            </a:r>
          </a:p>
          <a:p>
            <a:pPr>
              <a:lnSpc>
                <a:spcPct val="150000"/>
              </a:lnSpc>
            </a:pPr>
            <a:r>
              <a:rPr lang="nb-NO" sz="2400"/>
              <a:t>2019: Sofakampen</a:t>
            </a:r>
          </a:p>
          <a:p>
            <a:pPr>
              <a:lnSpc>
                <a:spcPct val="150000"/>
              </a:lnSpc>
            </a:pPr>
            <a:r>
              <a:rPr lang="nb-NO" sz="2400"/>
              <a:t>2020: Takk for maten</a:t>
            </a:r>
          </a:p>
          <a:p>
            <a:pPr>
              <a:lnSpc>
                <a:spcPct val="150000"/>
              </a:lnSpc>
            </a:pPr>
            <a:r>
              <a:rPr lang="nb-NO" sz="2400"/>
              <a:t>2020/2021: Koronadugnaden</a:t>
            </a:r>
          </a:p>
          <a:p>
            <a:pPr>
              <a:lnSpc>
                <a:spcPct val="150000"/>
              </a:lnSpc>
            </a:pPr>
            <a:r>
              <a:rPr lang="nb-NO" sz="2400"/>
              <a:t>2021: Endelig folkeliv</a:t>
            </a:r>
          </a:p>
          <a:p>
            <a:pPr>
              <a:lnSpc>
                <a:spcPct val="150000"/>
              </a:lnSpc>
            </a:pPr>
            <a:r>
              <a:rPr lang="nb-NO" sz="2400"/>
              <a:t>2022: Levende nabolag</a:t>
            </a:r>
          </a:p>
          <a:p>
            <a:pPr>
              <a:lnSpc>
                <a:spcPct val="150000"/>
              </a:lnSpc>
            </a:pPr>
            <a:r>
              <a:rPr lang="nb-NO" sz="2400"/>
              <a:t>2023: Like muligheter for alle</a:t>
            </a:r>
          </a:p>
          <a:p>
            <a:pPr>
              <a:lnSpc>
                <a:spcPct val="150000"/>
              </a:lnSpc>
            </a:pPr>
            <a:r>
              <a:rPr lang="nb-NO" sz="2400"/>
              <a:t>2024: Folkehelse</a:t>
            </a:r>
          </a:p>
          <a:p>
            <a:endParaRPr lang="nb-NO"/>
          </a:p>
        </p:txBody>
      </p:sp>
      <p:pic>
        <p:nvPicPr>
          <p:cNvPr id="2050" name="Picture 2">
            <a:extLst>
              <a:ext uri="{FF2B5EF4-FFF2-40B4-BE49-F238E27FC236}">
                <a16:creationId xmlns:a16="http://schemas.microsoft.com/office/drawing/2014/main" id="{4B68DC17-C84A-4733-CBDC-FE4F3387FC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20" t="-1" r="20857" b="-1"/>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logo_hvit">
            <a:extLst>
              <a:ext uri="{FF2B5EF4-FFF2-40B4-BE49-F238E27FC236}">
                <a16:creationId xmlns:a16="http://schemas.microsoft.com/office/drawing/2014/main" id="{542B6AD7-041C-E12F-D095-5E1E35A5B7BF}"/>
              </a:ext>
            </a:extLst>
          </p:cNvPr>
          <p:cNvPicPr>
            <a:picLocks/>
          </p:cNvPicPr>
          <p:nvPr/>
        </p:nvPicPr>
        <p:blipFill>
          <a:blip r:embed="rId4"/>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30275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skjermbilde, Font, logo&#10;&#10;Automatisk generert beskrivelse">
            <a:extLst>
              <a:ext uri="{FF2B5EF4-FFF2-40B4-BE49-F238E27FC236}">
                <a16:creationId xmlns:a16="http://schemas.microsoft.com/office/drawing/2014/main" id="{4EA651E4-38EB-F9AD-C57C-0BDEBBE7F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5763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46D1D2B5-890F-C62E-2587-F3AE0132D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75" r="21875"/>
          <a:stretch/>
        </p:blipFill>
        <p:spPr bwMode="auto">
          <a:xfrm>
            <a:off x="1129625" y="1229516"/>
            <a:ext cx="4455732" cy="4189378"/>
          </a:xfrm>
          <a:prstGeom prst="ellipse">
            <a:avLst/>
          </a:prstGeom>
          <a:ln w="38100">
            <a:solidFill>
              <a:schemeClr val="accent4">
                <a:lumMod val="90000"/>
              </a:schemeClr>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Rektangel 32">
            <a:extLst>
              <a:ext uri="{FF2B5EF4-FFF2-40B4-BE49-F238E27FC236}">
                <a16:creationId xmlns:a16="http://schemas.microsoft.com/office/drawing/2014/main" id="{F0EBDC25-8557-1924-6305-C554B537AC42}"/>
              </a:ext>
            </a:extLst>
          </p:cNvPr>
          <p:cNvSpPr/>
          <p:nvPr/>
        </p:nvSpPr>
        <p:spPr>
          <a:xfrm>
            <a:off x="2005776" y="2616235"/>
            <a:ext cx="2749322" cy="707970"/>
          </a:xfrm>
          <a:prstGeom prst="rect">
            <a:avLst/>
          </a:prstGeom>
          <a:noFill/>
        </p:spPr>
        <p:txBody>
          <a:bodyPr wrap="square" lIns="91440" tIns="45720" rIns="91440" bIns="45720">
            <a:prstTxWarp prst="textArchUp">
              <a:avLst>
                <a:gd name="adj" fmla="val 10508998"/>
              </a:avLst>
            </a:prstTxWarp>
            <a:spAutoFit/>
          </a:bodyPr>
          <a:lstStyle/>
          <a:p>
            <a:pPr algn="ctr"/>
            <a:r>
              <a:rPr lang="nb-NO" sz="2400" b="0" cap="none" spc="0">
                <a:ln w="0"/>
                <a:solidFill>
                  <a:schemeClr val="bg1"/>
                </a:solidFill>
                <a:effectLst>
                  <a:outerShdw blurRad="38100" dist="25400" dir="5400000" algn="ctr" rotWithShape="0">
                    <a:srgbClr val="6E747A">
                      <a:alpha val="43000"/>
                    </a:srgbClr>
                  </a:outerShdw>
                </a:effectLst>
              </a:rPr>
              <a:t>SpareBank 1 Camp</a:t>
            </a:r>
          </a:p>
        </p:txBody>
      </p:sp>
      <p:pic>
        <p:nvPicPr>
          <p:cNvPr id="15" name="Bilde 14">
            <a:extLst>
              <a:ext uri="{FF2B5EF4-FFF2-40B4-BE49-F238E27FC236}">
                <a16:creationId xmlns:a16="http://schemas.microsoft.com/office/drawing/2014/main" id="{E0F21387-A164-885E-8A63-A0E1C7BE635B}"/>
              </a:ext>
            </a:extLst>
          </p:cNvPr>
          <p:cNvPicPr>
            <a:picLocks noChangeAspect="1"/>
          </p:cNvPicPr>
          <p:nvPr/>
        </p:nvPicPr>
        <p:blipFill rotWithShape="1">
          <a:blip r:embed="rId4"/>
          <a:srcRect l="46710" t="51129" b="1"/>
          <a:stretch/>
        </p:blipFill>
        <p:spPr>
          <a:xfrm>
            <a:off x="4489" y="0"/>
            <a:ext cx="2001287" cy="1832312"/>
          </a:xfrm>
          <a:prstGeom prst="rect">
            <a:avLst/>
          </a:prstGeom>
          <a:noFill/>
        </p:spPr>
      </p:pic>
      <p:pic>
        <p:nvPicPr>
          <p:cNvPr id="8" name="Bilde 7" descr="Et bilde som inneholder klær, utendørs, tekst, himmel&#10;&#10;Automatisk generert beskrivelse">
            <a:extLst>
              <a:ext uri="{FF2B5EF4-FFF2-40B4-BE49-F238E27FC236}">
                <a16:creationId xmlns:a16="http://schemas.microsoft.com/office/drawing/2014/main" id="{5C84E0DA-E7B9-677A-A75F-9CE0ACFA6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588" y="1229516"/>
            <a:ext cx="4455732" cy="4292232"/>
          </a:xfrm>
          <a:prstGeom prst="ellipse">
            <a:avLst/>
          </a:prstGeom>
          <a:ln w="38100">
            <a:solidFill>
              <a:schemeClr val="accent4">
                <a:lumMod val="90000"/>
              </a:schemeClr>
            </a:solidFill>
          </a:ln>
        </p:spPr>
      </p:pic>
      <p:sp>
        <p:nvSpPr>
          <p:cNvPr id="25" name="TekstSylinder 24">
            <a:extLst>
              <a:ext uri="{FF2B5EF4-FFF2-40B4-BE49-F238E27FC236}">
                <a16:creationId xmlns:a16="http://schemas.microsoft.com/office/drawing/2014/main" id="{9590C134-DA6A-12F5-9E00-D90D09FBA7C7}"/>
              </a:ext>
            </a:extLst>
          </p:cNvPr>
          <p:cNvSpPr txBox="1"/>
          <p:nvPr/>
        </p:nvSpPr>
        <p:spPr>
          <a:xfrm>
            <a:off x="85565" y="430092"/>
            <a:ext cx="1487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SpareBank 1"/>
                <a:ea typeface="+mn-ea"/>
                <a:cs typeface="+mn-cs"/>
              </a:rPr>
              <a:t>Folkefesten</a:t>
            </a:r>
          </a:p>
        </p:txBody>
      </p:sp>
      <p:sp>
        <p:nvSpPr>
          <p:cNvPr id="34" name="Rektangel 33">
            <a:extLst>
              <a:ext uri="{FF2B5EF4-FFF2-40B4-BE49-F238E27FC236}">
                <a16:creationId xmlns:a16="http://schemas.microsoft.com/office/drawing/2014/main" id="{597BD461-D81E-CB8A-5F6F-617E4C210D13}"/>
              </a:ext>
            </a:extLst>
          </p:cNvPr>
          <p:cNvSpPr/>
          <p:nvPr/>
        </p:nvSpPr>
        <p:spPr>
          <a:xfrm>
            <a:off x="7542236" y="2596026"/>
            <a:ext cx="2749322" cy="707970"/>
          </a:xfrm>
          <a:prstGeom prst="rect">
            <a:avLst/>
          </a:prstGeom>
          <a:noFill/>
        </p:spPr>
        <p:txBody>
          <a:bodyPr wrap="square" lIns="91440" tIns="45720" rIns="91440" bIns="45720">
            <a:prstTxWarp prst="textArchUp">
              <a:avLst>
                <a:gd name="adj" fmla="val 10508998"/>
              </a:avLst>
            </a:prstTxWarp>
            <a:spAutoFit/>
          </a:bodyPr>
          <a:lstStyle/>
          <a:p>
            <a:pPr algn="ctr"/>
            <a:r>
              <a:rPr lang="nb-NO" sz="2400" b="0" cap="none" spc="0">
                <a:ln w="0"/>
                <a:solidFill>
                  <a:schemeClr val="bg1"/>
                </a:solidFill>
                <a:effectLst>
                  <a:outerShdw blurRad="38100" dist="25400" dir="5400000" algn="ctr" rotWithShape="0">
                    <a:srgbClr val="6E747A">
                      <a:alpha val="43000"/>
                    </a:srgbClr>
                  </a:outerShdw>
                </a:effectLst>
              </a:rPr>
              <a:t>SpareBank 1 Arena</a:t>
            </a:r>
          </a:p>
        </p:txBody>
      </p:sp>
      <p:pic>
        <p:nvPicPr>
          <p:cNvPr id="36" name="logo_blaa">
            <a:extLst>
              <a:ext uri="{FF2B5EF4-FFF2-40B4-BE49-F238E27FC236}">
                <a16:creationId xmlns:a16="http://schemas.microsoft.com/office/drawing/2014/main" id="{DD4379FC-DC98-91A9-BE2D-629708C7C4F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9309100" y="6246570"/>
            <a:ext cx="2667000" cy="560754"/>
          </a:xfrm>
          <a:prstGeom prst="rect">
            <a:avLst/>
          </a:prstGeom>
        </p:spPr>
      </p:pic>
    </p:spTree>
    <p:extLst>
      <p:ext uri="{BB962C8B-B14F-4D97-AF65-F5344CB8AC3E}">
        <p14:creationId xmlns:p14="http://schemas.microsoft.com/office/powerpoint/2010/main" val="3746596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9D9DFEB-6BA0-F948-AE57-71959FA1B31C}"/>
              </a:ext>
            </a:extLst>
          </p:cNvPr>
          <p:cNvSpPr>
            <a:spLocks noGrp="1"/>
          </p:cNvSpPr>
          <p:nvPr>
            <p:ph type="title"/>
          </p:nvPr>
        </p:nvSpPr>
        <p:spPr>
          <a:xfrm>
            <a:off x="244803" y="229582"/>
            <a:ext cx="7958934" cy="553998"/>
          </a:xfrm>
        </p:spPr>
        <p:txBody>
          <a:bodyPr/>
          <a:lstStyle/>
          <a:p>
            <a:r>
              <a:rPr lang="nb-NO"/>
              <a:t>Søk støtte</a:t>
            </a:r>
          </a:p>
        </p:txBody>
      </p:sp>
      <p:sp>
        <p:nvSpPr>
          <p:cNvPr id="4" name="Plassholder for tekst 3">
            <a:extLst>
              <a:ext uri="{FF2B5EF4-FFF2-40B4-BE49-F238E27FC236}">
                <a16:creationId xmlns:a16="http://schemas.microsoft.com/office/drawing/2014/main" id="{329B2C4A-50BE-E8B8-0CF3-DF8F0F5B28AD}"/>
              </a:ext>
            </a:extLst>
          </p:cNvPr>
          <p:cNvSpPr>
            <a:spLocks noGrp="1"/>
          </p:cNvSpPr>
          <p:nvPr>
            <p:ph type="body" sz="quarter" idx="26"/>
          </p:nvPr>
        </p:nvSpPr>
        <p:spPr>
          <a:xfrm>
            <a:off x="316443" y="1083454"/>
            <a:ext cx="6986588" cy="300037"/>
          </a:xfrm>
        </p:spPr>
        <p:txBody>
          <a:bodyPr/>
          <a:lstStyle/>
          <a:p>
            <a:r>
              <a:rPr lang="nb-NO"/>
              <a:t>Smn.no/støtte</a:t>
            </a:r>
          </a:p>
        </p:txBody>
      </p:sp>
      <p:sp>
        <p:nvSpPr>
          <p:cNvPr id="8" name="Plassholder for tekst 7">
            <a:extLst>
              <a:ext uri="{FF2B5EF4-FFF2-40B4-BE49-F238E27FC236}">
                <a16:creationId xmlns:a16="http://schemas.microsoft.com/office/drawing/2014/main" id="{4572517F-E958-A205-1955-4DEBD4E07B03}"/>
              </a:ext>
            </a:extLst>
          </p:cNvPr>
          <p:cNvSpPr>
            <a:spLocks noGrp="1"/>
          </p:cNvSpPr>
          <p:nvPr>
            <p:ph type="body" sz="quarter" idx="28"/>
          </p:nvPr>
        </p:nvSpPr>
        <p:spPr>
          <a:xfrm>
            <a:off x="316443" y="1762125"/>
            <a:ext cx="3907827" cy="3015937"/>
          </a:xfrm>
        </p:spPr>
        <p:txBody>
          <a:bodyPr/>
          <a:lstStyle/>
          <a:p>
            <a:pPr>
              <a:lnSpc>
                <a:spcPct val="200000"/>
              </a:lnSpc>
            </a:pPr>
            <a:r>
              <a:rPr lang="nb-NO" sz="1800"/>
              <a:t>Hvem kan søke? </a:t>
            </a:r>
          </a:p>
          <a:p>
            <a:pPr>
              <a:lnSpc>
                <a:spcPct val="200000"/>
              </a:lnSpc>
            </a:pPr>
            <a:r>
              <a:rPr lang="nb-NO" sz="1800"/>
              <a:t>Hvilke prosjekter får støtte?</a:t>
            </a:r>
          </a:p>
          <a:p>
            <a:pPr>
              <a:lnSpc>
                <a:spcPct val="200000"/>
              </a:lnSpc>
            </a:pPr>
            <a:r>
              <a:rPr lang="nb-NO" sz="1800"/>
              <a:t>Hvor mye?</a:t>
            </a:r>
          </a:p>
          <a:p>
            <a:pPr>
              <a:lnSpc>
                <a:spcPct val="200000"/>
              </a:lnSpc>
            </a:pPr>
            <a:r>
              <a:rPr lang="nb-NO" sz="1800"/>
              <a:t>Hva som regel ikke støttes</a:t>
            </a:r>
          </a:p>
          <a:p>
            <a:pPr>
              <a:lnSpc>
                <a:spcPct val="200000"/>
              </a:lnSpc>
            </a:pPr>
            <a:r>
              <a:rPr lang="nb-NO" sz="1800"/>
              <a:t>Søknadsbehandling</a:t>
            </a:r>
          </a:p>
          <a:p>
            <a:endParaRPr lang="nb-NO"/>
          </a:p>
        </p:txBody>
      </p:sp>
      <p:pic>
        <p:nvPicPr>
          <p:cNvPr id="5" name="logo_blaa">
            <a:extLst>
              <a:ext uri="{FF2B5EF4-FFF2-40B4-BE49-F238E27FC236}">
                <a16:creationId xmlns:a16="http://schemas.microsoft.com/office/drawing/2014/main" id="{89BCB0FB-9513-5859-91E8-7CD8A4C279AA}"/>
              </a:ext>
            </a:extLst>
          </p:cNvPr>
          <p:cNvPicPr>
            <a:picLocks/>
          </p:cNvPicPr>
          <p:nvPr/>
        </p:nvPicPr>
        <p:blipFill>
          <a:blip r:embed="rId3"/>
          <a:stretch>
            <a:fillRect/>
          </a:stretch>
        </p:blipFill>
        <p:spPr>
          <a:xfrm>
            <a:off x="9309100" y="6246570"/>
            <a:ext cx="2667000" cy="560754"/>
          </a:xfrm>
          <a:prstGeom prst="rect">
            <a:avLst/>
          </a:prstGeom>
        </p:spPr>
      </p:pic>
      <p:pic>
        <p:nvPicPr>
          <p:cNvPr id="2" name="Plassholder for bilde 23" descr="Et bilde som inneholder maling, kunst, sketch, tegning&#10;&#10;Automatisk generert beskrivelse">
            <a:extLst>
              <a:ext uri="{FF2B5EF4-FFF2-40B4-BE49-F238E27FC236}">
                <a16:creationId xmlns:a16="http://schemas.microsoft.com/office/drawing/2014/main" id="{31110115-E37B-E067-DD98-9EF4D9DB3BAD}"/>
              </a:ext>
            </a:extLst>
          </p:cNvPr>
          <p:cNvPicPr>
            <a:picLocks noChangeAspect="1"/>
          </p:cNvPicPr>
          <p:nvPr/>
        </p:nvPicPr>
        <p:blipFill>
          <a:blip r:embed="rId4">
            <a:extLst>
              <a:ext uri="{28A0092B-C50C-407E-A947-70E740481C1C}">
                <a14:useLocalDpi xmlns:a14="http://schemas.microsoft.com/office/drawing/2010/main" val="0"/>
              </a:ext>
            </a:extLst>
          </a:blip>
          <a:srcRect l="15243" t="10595" r="10854" b="27050"/>
          <a:stretch/>
        </p:blipFill>
        <p:spPr>
          <a:xfrm>
            <a:off x="6096000" y="0"/>
            <a:ext cx="6096000" cy="6858000"/>
          </a:xfrm>
          <a:prstGeom prst="rect">
            <a:avLst/>
          </a:prstGeom>
        </p:spPr>
      </p:pic>
      <p:pic>
        <p:nvPicPr>
          <p:cNvPr id="6" name="Bilde 5">
            <a:extLst>
              <a:ext uri="{FF2B5EF4-FFF2-40B4-BE49-F238E27FC236}">
                <a16:creationId xmlns:a16="http://schemas.microsoft.com/office/drawing/2014/main" id="{CE0DA0F3-EACC-BFFC-3D2A-84F89D5896A6}"/>
              </a:ext>
            </a:extLst>
          </p:cNvPr>
          <p:cNvPicPr>
            <a:picLocks noChangeAspect="1"/>
          </p:cNvPicPr>
          <p:nvPr/>
        </p:nvPicPr>
        <p:blipFill>
          <a:blip r:embed="rId5"/>
          <a:stretch>
            <a:fillRect/>
          </a:stretch>
        </p:blipFill>
        <p:spPr>
          <a:xfrm>
            <a:off x="9305821" y="6074674"/>
            <a:ext cx="2670279" cy="560881"/>
          </a:xfrm>
          <a:prstGeom prst="rect">
            <a:avLst/>
          </a:prstGeom>
        </p:spPr>
      </p:pic>
    </p:spTree>
    <p:extLst>
      <p:ext uri="{BB962C8B-B14F-4D97-AF65-F5344CB8AC3E}">
        <p14:creationId xmlns:p14="http://schemas.microsoft.com/office/powerpoint/2010/main" val="7613675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SpareBank1">
      <a:dk1>
        <a:sysClr val="windowText" lastClr="000000"/>
      </a:dk1>
      <a:lt1>
        <a:sysClr val="window" lastClr="FFFFFF"/>
      </a:lt1>
      <a:dk2>
        <a:srgbClr val="005AA4"/>
      </a:dk2>
      <a:lt2>
        <a:srgbClr val="B7CEE6"/>
      </a:lt2>
      <a:accent1>
        <a:srgbClr val="005AA4"/>
      </a:accent1>
      <a:accent2>
        <a:srgbClr val="002776"/>
      </a:accent2>
      <a:accent3>
        <a:srgbClr val="7EB5D2"/>
      </a:accent3>
      <a:accent4>
        <a:srgbClr val="F8E9DD"/>
      </a:accent4>
      <a:accent5>
        <a:srgbClr val="D3D3EA"/>
      </a:accent5>
      <a:accent6>
        <a:srgbClr val="EE8D9C"/>
      </a:accent6>
      <a:hlink>
        <a:srgbClr val="0563C1"/>
      </a:hlink>
      <a:folHlink>
        <a:srgbClr val="954F72"/>
      </a:folHlink>
    </a:clrScheme>
    <a:fontScheme name="SpareBank1">
      <a:majorFont>
        <a:latin typeface="SpareBank 1 Title"/>
        <a:ea typeface=""/>
        <a:cs typeface=""/>
      </a:majorFont>
      <a:minorFont>
        <a:latin typeface="SpareBank 1"/>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1 Mal-DESKTOP-3FNVD2I.potx" id="{72B16597-4DA9-4743-884F-B822E3A9E8BD}" vid="{32EB98B1-2A6A-4F71-9C36-6A5D94260DA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 dockstate="right" visibility="0" width="350" row="1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B56DB914-30FA-479A-A08C-F066C773B017}">
  <we:reference id="f7da559f-5105-4956-bf32-5c706edeb727" version="2.0.1.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D1CE03F-DB90-46CB-9FC0-D3B85863C459}">
  <we:reference id="b5c09e55-3dce-4edd-868c-cc5152671239" version="1.0.0.4" store="EXCatalog" storeType="EXCatalog"/>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EFDC0DC0-9262-4A24-80B8-069B9642ED1D}">
  <we:reference id="wa104380594" version="2.0.0.0" store="en-001" storeType="OMEX"/>
  <we:alternateReferences>
    <we:reference id="WA104380594"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fd87332-b7a9-4f78-a2dc-0113f39af1df">
      <Terms xmlns="http://schemas.microsoft.com/office/infopath/2007/PartnerControls"/>
    </lcf76f155ced4ddcb4097134ff3c332f>
    <TaxCatchAll xmlns="936ea793-2551-4d52-95f0-c3a0fcd727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BD3791DC6F25242BE4EFB47CAE89379" ma:contentTypeVersion="18" ma:contentTypeDescription="Opprett et nytt dokument." ma:contentTypeScope="" ma:versionID="9e8b4c114f1a957650b16d7ee2cfd72a">
  <xsd:schema xmlns:xsd="http://www.w3.org/2001/XMLSchema" xmlns:xs="http://www.w3.org/2001/XMLSchema" xmlns:p="http://schemas.microsoft.com/office/2006/metadata/properties" xmlns:ns2="ffd87332-b7a9-4f78-a2dc-0113f39af1df" xmlns:ns3="936ea793-2551-4d52-95f0-c3a0fcd727d7" targetNamespace="http://schemas.microsoft.com/office/2006/metadata/properties" ma:root="true" ma:fieldsID="abd9b5edc9bc6eee6509244de6d45df1" ns2:_="" ns3:_="">
    <xsd:import namespace="ffd87332-b7a9-4f78-a2dc-0113f39af1df"/>
    <xsd:import namespace="936ea793-2551-4d52-95f0-c3a0fcd727d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87332-b7a9-4f78-a2dc-0113f39af1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0cf70718-4664-4888-b0a3-269f6be823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6ea793-2551-4d52-95f0-c3a0fcd727d7"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0d6d559e-1f0c-480d-b0d0-c651aa2befec}" ma:internalName="TaxCatchAll" ma:showField="CatchAllData" ma:web="936ea793-2551-4d52-95f0-c3a0fcd72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51E578-F59C-4AA4-A064-60F38B77ED57}">
  <ds:schemaRefs>
    <ds:schemaRef ds:uri="3b00a67f-9791-437e-b702-303a706ea042"/>
    <ds:schemaRef ds:uri="7dc3d6ed-56f1-49b6-b310-0ff680cfe62a"/>
    <ds:schemaRef ds:uri="936ea793-2551-4d52-95f0-c3a0fcd727d7"/>
    <ds:schemaRef ds:uri="ffd87332-b7a9-4f78-a2dc-0113f39af1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C92DBF8-8B83-4431-BEF1-56CA46DB9315}">
  <ds:schemaRefs>
    <ds:schemaRef ds:uri="936ea793-2551-4d52-95f0-c3a0fcd727d7"/>
    <ds:schemaRef ds:uri="ffd87332-b7a9-4f78-a2dc-0113f39af1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BCDED5-7808-4D8F-8B8F-548E48E347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SB1 Mal</Template>
  <TotalTime>0</TotalTime>
  <Words>1827</Words>
  <Application>Microsoft Office PowerPoint</Application>
  <PresentationFormat>Widescreen</PresentationFormat>
  <Paragraphs>149</Paragraphs>
  <Slides>11</Slides>
  <Notes>10</Notes>
  <HiddenSlides>1</HiddenSlides>
  <MMClips>0</MMClips>
  <ScaleCrop>false</ScaleCrop>
  <HeadingPairs>
    <vt:vector size="8" baseType="variant">
      <vt:variant>
        <vt:lpstr>Brukte skrifter</vt:lpstr>
      </vt:variant>
      <vt:variant>
        <vt:i4>12</vt:i4>
      </vt:variant>
      <vt:variant>
        <vt:lpstr>Tema</vt:lpstr>
      </vt:variant>
      <vt:variant>
        <vt:i4>1</vt:i4>
      </vt:variant>
      <vt:variant>
        <vt:lpstr>Innebygde OLE-servere</vt:lpstr>
      </vt:variant>
      <vt:variant>
        <vt:i4>1</vt:i4>
      </vt:variant>
      <vt:variant>
        <vt:lpstr>Lysbildetitler</vt:lpstr>
      </vt:variant>
      <vt:variant>
        <vt:i4>11</vt:i4>
      </vt:variant>
    </vt:vector>
  </HeadingPairs>
  <TitlesOfParts>
    <vt:vector size="25" baseType="lpstr">
      <vt:lpstr>SpareBank1-regular</vt:lpstr>
      <vt:lpstr>SpareBank 1 Title</vt:lpstr>
      <vt:lpstr>Symbol</vt:lpstr>
      <vt:lpstr>SpareBank 1 Light</vt:lpstr>
      <vt:lpstr>SpareBank 1 Title Light</vt:lpstr>
      <vt:lpstr>SpareBank 1</vt:lpstr>
      <vt:lpstr>SpareBank 1 Black</vt:lpstr>
      <vt:lpstr>Calibri</vt:lpstr>
      <vt:lpstr>Arial</vt:lpstr>
      <vt:lpstr>SpareBank 1 Medium</vt:lpstr>
      <vt:lpstr>var(--ffe-g-font)</vt:lpstr>
      <vt:lpstr>Aptos</vt:lpstr>
      <vt:lpstr>Office-tema</vt:lpstr>
      <vt:lpstr>think-cell Slide</vt:lpstr>
      <vt:lpstr>På lag med samfunnet i over 200 år </vt:lpstr>
      <vt:lpstr>PowerPoint-presentasjon</vt:lpstr>
      <vt:lpstr>PowerPoint-presentasjon</vt:lpstr>
      <vt:lpstr>PowerPoint-presentasjon</vt:lpstr>
      <vt:lpstr>PowerPoint-presentasjon</vt:lpstr>
      <vt:lpstr>Kraftsatsninger:</vt:lpstr>
      <vt:lpstr>PowerPoint-presentasjon</vt:lpstr>
      <vt:lpstr>PowerPoint-presentasjon</vt:lpstr>
      <vt:lpstr>Søk støtte</vt:lpstr>
      <vt:lpstr>Noen få eksempler på støtte til…</vt:lpstr>
      <vt:lpstr>Samfunnsutbytte  SpareBank 1 SMN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Victoria Kolbjørnsen Børset</dc:creator>
  <cp:lastModifiedBy>Maria Victoria Kolbjørnsen Børset</cp:lastModifiedBy>
  <cp:revision>2</cp:revision>
  <dcterms:created xsi:type="dcterms:W3CDTF">2025-01-16T08:51:10Z</dcterms:created>
  <dcterms:modified xsi:type="dcterms:W3CDTF">2025-01-27T15:58:41Z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0x010100ABD3791DC6F25242BE4EFB47CAE89379</vt:lpwstr>
  </property>
  <property fmtid="{D5CDD505-2E9C-101B-9397-08002B2CF9AE}" pid="3" name="MediaServiceImageTags">
    <vt:lpwstr/>
  </property>
  <property fmtid="{D5CDD505-2E9C-101B-9397-08002B2CF9AE}" pid="4" name="MSIP_Label_f72e1550-8259-4cf3-a1ec-0faec9abf3e8_Enabled">
    <vt:lpwstr>true</vt:lpwstr>
  </property>
  <property fmtid="{D5CDD505-2E9C-101B-9397-08002B2CF9AE}" pid="5" name="MSIP_Label_f72e1550-8259-4cf3-a1ec-0faec9abf3e8_SetDate">
    <vt:lpwstr>2025-01-16T08:51:47Z</vt:lpwstr>
  </property>
  <property fmtid="{D5CDD505-2E9C-101B-9397-08002B2CF9AE}" pid="6" name="MSIP_Label_f72e1550-8259-4cf3-a1ec-0faec9abf3e8_Method">
    <vt:lpwstr>Privileged</vt:lpwstr>
  </property>
  <property fmtid="{D5CDD505-2E9C-101B-9397-08002B2CF9AE}" pid="7" name="MSIP_Label_f72e1550-8259-4cf3-a1ec-0faec9abf3e8_Name">
    <vt:lpwstr>f72e1550-8259-4cf3-a1ec-0faec9abf3e8</vt:lpwstr>
  </property>
  <property fmtid="{D5CDD505-2E9C-101B-9397-08002B2CF9AE}" pid="8" name="MSIP_Label_f72e1550-8259-4cf3-a1ec-0faec9abf3e8_SiteId">
    <vt:lpwstr>156b047c-a56e-40a2-9f11-b69d58cf5508</vt:lpwstr>
  </property>
  <property fmtid="{D5CDD505-2E9C-101B-9397-08002B2CF9AE}" pid="9" name="MSIP_Label_f72e1550-8259-4cf3-a1ec-0faec9abf3e8_ActionId">
    <vt:lpwstr>9bca66df-e5e6-4522-aef7-48807c3d55ee</vt:lpwstr>
  </property>
  <property fmtid="{D5CDD505-2E9C-101B-9397-08002B2CF9AE}" pid="10" name="MSIP_Label_f72e1550-8259-4cf3-a1ec-0faec9abf3e8_ContentBits">
    <vt:lpwstr>0</vt:lpwstr>
  </property>
</Properties>
</file>